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7" r:id="rId2"/>
  </p:sldMasterIdLst>
  <p:sldIdLst>
    <p:sldId id="256" r:id="rId3"/>
    <p:sldId id="280" r:id="rId4"/>
    <p:sldId id="276" r:id="rId5"/>
    <p:sldId id="257" r:id="rId6"/>
    <p:sldId id="288" r:id="rId7"/>
    <p:sldId id="272" r:id="rId8"/>
    <p:sldId id="259" r:id="rId9"/>
    <p:sldId id="261" r:id="rId10"/>
    <p:sldId id="286" r:id="rId11"/>
    <p:sldId id="285" r:id="rId12"/>
    <p:sldId id="289" r:id="rId13"/>
    <p:sldId id="262" r:id="rId14"/>
    <p:sldId id="264" r:id="rId15"/>
    <p:sldId id="271" r:id="rId16"/>
    <p:sldId id="279" r:id="rId17"/>
    <p:sldId id="273" r:id="rId18"/>
    <p:sldId id="281" r:id="rId19"/>
    <p:sldId id="277" r:id="rId20"/>
    <p:sldId id="270" r:id="rId21"/>
    <p:sldId id="274" r:id="rId22"/>
    <p:sldId id="278" r:id="rId23"/>
    <p:sldId id="284" r:id="rId24"/>
    <p:sldId id="287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BCA60E-A5A0-4C76-834B-D214FFC5B34A}" v="61" dt="2023-06-02T11:44:47.2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8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4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02T12:00:59.603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01T11:21:27.510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0 24575,'11'1'0,"0"0"0,0 1 0,0 1 0,0-1 0,-1 2 0,1-1 0,13 8 0,-12-6 0,0 0 0,0 0 0,1-2 0,-1 1 0,17 1 0,223-3 0,-125-4 0,791 2 0,-1856 0 0,917-1 0,0-1 0,-32-8 0,40 7 0,1 0 0,-1 1 0,0 0 0,0 1 0,0 1 0,0 0 0,0 0 0,0 1 0,-18 4 0,11 1-1365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02T11:05:24.311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0 52 24575,'87'2'0,"97"-4"0,-155-3 0,-1 0 0,32-11 0,-28 7 0,35-6 0,-44 14 0,-1 0 0,1 2 0,0 0 0,-1 1 0,24 6 0,-14-2 0,49 1 0,-16-8 0,-42-1 0,0 2 0,0 0 0,0 2 0,0 0 0,29 7 0,-9 2-1365,-23-7-5461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02T11:05:28.253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0 29 24575,'597'0'0,"-576"-2"0,1 0 0,33-8 0,-30 5 0,35-3 0,272 6 63,-173 4-1491,-136-2-5398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02T11:05:31.850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02T11:05:33.452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28 24575,'866'0'0,"-846"-1"0,1-1 0,35-8 0,-34 5 0,0 1 0,25-1 0,142 5-1365,-165 1-5461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02T11:05:39.108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24575,'0'2'0,"0"-1"0,1 0 0,-1 0 0,1 0 0,0 1 0,-1-1 0,1 0 0,0 0 0,0 0 0,0 0 0,0-1 0,-1 1 0,1 0 0,0 0 0,1 0 0,-1-1 0,0 1 0,0 0 0,0-1 0,0 1 0,0-1 0,1 0 0,-1 1 0,0-1 0,0 0 0,1 0 0,1 1 0,42 4 0,-40-5 0,362 3 0,-189-6 0,253 3-1365,-407 0-5461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01T14:26:34.479"/>
    </inkml:context>
    <inkml:brush xml:id="br0">
      <inkml:brushProperty name="width" value="0.35" units="cm"/>
      <inkml:brushProperty name="height" value="0.35" units="cm"/>
      <inkml:brushProperty name="color" value="#B4C3DA"/>
      <inkml:brushProperty name="inkEffects" value="silver"/>
      <inkml:brushProperty name="anchorX" value="-14862.13184"/>
      <inkml:brushProperty name="anchorY" value="-6067.94971"/>
      <inkml:brushProperty name="scaleFactor" value="0.5"/>
    </inkml:brush>
  </inkml:definitions>
  <inkml:trace contextRef="#ctx0" brushRef="#br0">0 1 24575,'0'0'0,"5"0"0,5 0 0,5 0 0,4 4 0,3 1 0,2 0 0,1-2 0,0 0 0,0-1 0,1-1 0,-1-1 0,-1 0 0,1 0 0,-1 0 0,1 0 0,-1 0 0,0 0 0,0-1 0,1 1 0,-1 0 0,0 0 0,1 0 0,-1 0 0,0 0 0,1 0 0,-1 0 0,0 0 0,1 0 0,-1 0 0,0 0 0,1 0 0,-1 0 0,0 0 0,1 0 0,-1 0 0,0 0 0,1 0 0,-1 0 0,0 0 0,1 0 0,-1 0 0,0 0 0,0 0 0,1 0 0,-1 0 0,1 0 0,-1 0 0,0 0 0,0 0 0,1 0 0,-1 0 0,0 0 0,1 0 0,-1 0 0,0 0 0,1 0 0,-1 0 0,-4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01T14:26:38.711"/>
    </inkml:context>
    <inkml:brush xml:id="br0">
      <inkml:brushProperty name="width" value="0.35" units="cm"/>
      <inkml:brushProperty name="height" value="0.35" units="cm"/>
      <inkml:brushProperty name="color" value="#B4C3DA"/>
      <inkml:brushProperty name="inkEffects" value="silver"/>
      <inkml:brushProperty name="anchorX" value="-17388.19727"/>
      <inkml:brushProperty name="anchorY" value="-7112.03516"/>
      <inkml:brushProperty name="scaleFactor" value="0.5"/>
    </inkml:brush>
  </inkml:definitions>
  <inkml:trace contextRef="#ctx0" brushRef="#br0">0 1 24575,'0'0'0,"4"0"0,7 0 0,3 0 0,5 0 0,3 0 0,2 5 0,1-1 0,0 1 0,0-2 0,1 0 0,-1-1 0,0-2 0,-1 1 0,0-1 0,1 0 0,-1 0 0,0-1 0,1 1 0,-1 0 0,0 0 0,0 0 0,1 0 0,-1 0 0,1 0 0,-1 0 0,0 0 0,0 0 0,1 0 0,-1 0 0,1 0 0,-1 0 0,0 0 0,0 0 0,1 0 0,-1 0 0,0 0 0,1 0 0,-1 0 0,0 0 0,1 0 0,-1 0 0,0 0 0,1 0 0,-1 0 0,0 0 0,1 0 0,-1 0 0,0 0 0,1 0 0,-1 0 0,0 0 0,1-4 0,-1-1 0,0 1 0,1 0 0,-1 1 0,0 2 0,0 0 0,1 0 0,-1 1 0,1 0 0,-1 1 0,0-1 0,0 0 0,-4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01T14:26:44.767"/>
    </inkml:context>
    <inkml:brush xml:id="br0">
      <inkml:brushProperty name="width" value="0.35" units="cm"/>
      <inkml:brushProperty name="height" value="0.35" units="cm"/>
      <inkml:brushProperty name="color" value="#B4C3DA"/>
      <inkml:brushProperty name="inkEffects" value="silver"/>
      <inkml:brushProperty name="anchorX" value="-20102.73242"/>
      <inkml:brushProperty name="anchorY" value="-8127.91357"/>
      <inkml:brushProperty name="scaleFactor" value="0.5"/>
    </inkml:brush>
  </inkml:definitions>
  <inkml:trace contextRef="#ctx0" brushRef="#br0">0 21 24575,'0'0'0,"5"0"0,5 0 0,5 0 0,4 0 0,3 0 0,2 0 0,1 0 0,0 0 0,0 0 0,1 0 0,-1 0 0,-1 0 0,1 0 0,-1 0 0,1 0 0,-1 0 0,0 0 0,0 0 0,1 0 0,-1 0 0,0 0 0,1 0 0,-1 0 0,0 0 0,1 0 0,-1 0 0,0 0 0,1 0 0,-1 0 0,0 0 0,1 0 0,-1 0 0,0 0 0,1 0 0,-1 0 0,0 0 0,1 0 0,-1 0 0,0 0 0,1 0 0,-1 0 0,0 0 0,0 0 0,1 0 0,-1 0 0,1 0 0,-1 0 0,0 0 0,0 0 0,1 0 0,-1 0 0,0 0 0,1 0 0,-1 0 0,0 0 0,1 0 0,-1-4 0,0 0 0,1-1 0,-1 1 0,0 2 0,-4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01T14:26:48.382"/>
    </inkml:context>
    <inkml:brush xml:id="br0">
      <inkml:brushProperty name="width" value="0.35" units="cm"/>
      <inkml:brushProperty name="height" value="0.35" units="cm"/>
      <inkml:brushProperty name="color" value="#B4C3DA"/>
      <inkml:brushProperty name="inkEffects" value="silver"/>
      <inkml:brushProperty name="anchorX" value="-22736.8418"/>
      <inkml:brushProperty name="anchorY" value="-9117.68164"/>
      <inkml:brushProperty name="scaleFactor" value="0.5"/>
    </inkml:brush>
  </inkml:definitions>
  <inkml:trace contextRef="#ctx0" brushRef="#br0">0 45 24575,'0'0'0,"5"0"0,5 0 0,5 0 0,4 0 0,3 4 0,2 1 0,1 0 0,0-2 0,0 0 0,1-1 0,-1-1 0,-1-1 0,1 0 0,-1 0 0,1 0 0,-1 0 0,0 0 0,0 0 0,1-1 0,-1 1 0,0 0 0,1 0 0,-1 0 0,0 0 0,1 0 0,4 0 0,0 0 0,0 0 0,0 0 0,-2 0 0,-1 0 0,0 0 0,-1 0 0,-1 0 0,0 0 0,0 0 0,0 0 0,1 0 0,-1 0 0,0 0 0,-5-4 0,0-1 0,1 0 0,0 2 0,2 0 0,0-3 0,1 0 0,1 1 0,0 2 0,1 0 0,0 2 0,-1 0 0,1-4 0,-1 1 0,0 0 0,1 0 0,-1 2 0,0 0 0,1 1 0,-1 1 0,0 0 0,-4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02T11:00:08.683"/>
    </inkml:context>
    <inkml:brush xml:id="br0">
      <inkml:brushProperty name="width" value="0.35" units="cm"/>
      <inkml:brushProperty name="height" value="0.35" units="cm"/>
      <inkml:brushProperty name="color" value="#B4C3DA"/>
      <inkml:brushProperty name="inkEffects" value="silver"/>
      <inkml:brushProperty name="anchorX" value="0"/>
      <inkml:brushProperty name="anchorY" value="0"/>
      <inkml:brushProperty name="scaleFactor" value="0.5"/>
    </inkml:brush>
  </inkml:definitions>
  <inkml:trace contextRef="#ctx0" brushRef="#br0">0 1 24575,'0'0'0,"5"0"0,7 0 0,5 0 0,4 0 0,4 0 0,1 0 0,2 0 0,1 0 0,-1 0 0,0 0 0,0 0 0,0 0 0,0 0 0,-1 0 0,1 0 0,-1 0 0,0 0 0,0 0 0,1 0 0,-1 0 0,0 0 0,1 0 0,-1 0 0,0 0 0,0 0 0,1 0 0,-1 0 0,0 0 0,1 0 0,-1 0 0,0 0 0,1 0 0,-1 0 0,0 0 0,1 0 0,-1 0 0,0 0 0,1 0 0,-1 0 0,0 0 0,0 0 0,1 0 0,-1 0 0,0 0 0,1 0 0,-1 0 0,0 0 0,0 0 0,1 0 0,-6 0 0,-6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02-06-2023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713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02-06-2023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0965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02-06-2023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7958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02-06-2023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3423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02-06-2023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79338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02-06-2023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5106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02-06-2023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4196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02-06-2023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5968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02-06-2023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6441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02-06-2023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7779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02-06-2023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641102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02-06-2023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10838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02-06-2023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325701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02-06-2023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9091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02-06-2023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01961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02-06-2023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64449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02-06-2023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03524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02-06-2023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3199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02-06-2023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306038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02-06-2023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93370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02-06-2023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165089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02-06-2023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25723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02-06-2023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98210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02-06-2023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46337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02-06-2023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73608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02-06-2023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29065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02-06-2023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010843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02-06-2023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17860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02-06-2023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525203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02-06-2023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34070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02-06-2023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00122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BCB-F8F8-4744-AB8E-5F6FD3DF27A1}" type="datetimeFigureOut">
              <a:rPr lang="en-IN" smtClean="0"/>
              <a:t>02-06-2023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4707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C46BCB-F8F8-4744-AB8E-5F6FD3DF27A1}" type="datetimeFigureOut">
              <a:rPr lang="en-IN" smtClean="0"/>
              <a:t>02-06-2023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3791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C46BCB-F8F8-4744-AB8E-5F6FD3DF27A1}" type="datetimeFigureOut">
              <a:rPr lang="en-IN" smtClean="0"/>
              <a:t>02-06-2023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CF4DF8A-BC53-408C-9BE5-E62A27776B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6840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customXml" Target="../ink/ink1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8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.xml"/><Relationship Id="rId5" Type="http://schemas.openxmlformats.org/officeDocument/2006/relationships/image" Target="../media/image16.jpeg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customXml" Target="../ink/ink6.xml"/><Relationship Id="rId3" Type="http://schemas.openxmlformats.org/officeDocument/2006/relationships/image" Target="../media/image30.jpeg"/><Relationship Id="rId7" Type="http://schemas.openxmlformats.org/officeDocument/2006/relationships/customXml" Target="../ink/ink3.xml"/><Relationship Id="rId12" Type="http://schemas.openxmlformats.org/officeDocument/2006/relationships/image" Target="../media/image38.png"/><Relationship Id="rId2" Type="http://schemas.openxmlformats.org/officeDocument/2006/relationships/image" Target="../media/image29.jpg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11" Type="http://schemas.openxmlformats.org/officeDocument/2006/relationships/customXml" Target="../ink/ink5.xml"/><Relationship Id="rId5" Type="http://schemas.openxmlformats.org/officeDocument/2006/relationships/image" Target="../media/image32.jpg"/><Relationship Id="rId15" Type="http://schemas.openxmlformats.org/officeDocument/2006/relationships/customXml" Target="../ink/ink7.xml"/><Relationship Id="rId10" Type="http://schemas.openxmlformats.org/officeDocument/2006/relationships/image" Target="../media/image37.png"/><Relationship Id="rId4" Type="http://schemas.openxmlformats.org/officeDocument/2006/relationships/image" Target="../media/image31.jpg"/><Relationship Id="rId9" Type="http://schemas.openxmlformats.org/officeDocument/2006/relationships/customXml" Target="../ink/ink4.xml"/><Relationship Id="rId1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customXml" Target="../ink/ink12.xml"/><Relationship Id="rId3" Type="http://schemas.openxmlformats.org/officeDocument/2006/relationships/image" Target="../media/image47.jpeg"/><Relationship Id="rId7" Type="http://schemas.openxmlformats.org/officeDocument/2006/relationships/customXml" Target="../ink/ink9.xml"/><Relationship Id="rId12" Type="http://schemas.openxmlformats.org/officeDocument/2006/relationships/image" Target="../media/image59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11" Type="http://schemas.openxmlformats.org/officeDocument/2006/relationships/customXml" Target="../ink/ink11.xml"/><Relationship Id="rId5" Type="http://schemas.openxmlformats.org/officeDocument/2006/relationships/customXml" Target="../ink/ink8.xml"/><Relationship Id="rId10" Type="http://schemas.openxmlformats.org/officeDocument/2006/relationships/image" Target="../media/image58.png"/><Relationship Id="rId4" Type="http://schemas.openxmlformats.org/officeDocument/2006/relationships/image" Target="../media/image48.jpeg"/><Relationship Id="rId9" Type="http://schemas.openxmlformats.org/officeDocument/2006/relationships/customXml" Target="../ink/ink10.xml"/><Relationship Id="rId14" Type="http://schemas.openxmlformats.org/officeDocument/2006/relationships/image" Target="../media/image6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55BFD-283A-5632-D330-ECB11F5198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98720" y="1784598"/>
            <a:ext cx="4449200" cy="96238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 defTabSz="288036"/>
            <a:r>
              <a:rPr lang="en-US" sz="3402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Open </a:t>
            </a:r>
            <a:br>
              <a:rPr lang="en-US" sz="3402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r>
              <a:rPr lang="en-US" sz="3402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Google Play store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73A3C7-407D-8E71-6B6D-3666206935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71840" y="2834925"/>
            <a:ext cx="3259667" cy="409720"/>
          </a:xfrm>
        </p:spPr>
        <p:txBody>
          <a:bodyPr vert="horz" lIns="91440" tIns="45720" rIns="91440" bIns="45720" rtlCol="0">
            <a:normAutofit/>
          </a:bodyPr>
          <a:lstStyle/>
          <a:p>
            <a:pPr defTabSz="288036">
              <a:spcBef>
                <a:spcPts val="630"/>
              </a:spcBef>
            </a:pPr>
            <a:r>
              <a:rPr lang="en-US" sz="2000" kern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Download </a:t>
            </a:r>
            <a:r>
              <a:rPr lang="en-US" sz="2000" b="1" kern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Survey Lite</a:t>
            </a:r>
            <a:r>
              <a:rPr lang="en-US" sz="2000" kern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App</a:t>
            </a:r>
            <a:endParaRPr lang="en-US" sz="2000" dirty="0"/>
          </a:p>
        </p:txBody>
      </p:sp>
      <p:pic>
        <p:nvPicPr>
          <p:cNvPr id="12" name="Picture 11" descr="A screenshot of a phone&#10;&#10;Description automatically generated with medium confidence">
            <a:extLst>
              <a:ext uri="{FF2B5EF4-FFF2-40B4-BE49-F238E27FC236}">
                <a16:creationId xmlns:a16="http://schemas.microsoft.com/office/drawing/2014/main" id="{F845D13A-4CD0-2B67-09F7-B12B5F8E3E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" t="4225" r="-623" b="52082"/>
          <a:stretch/>
        </p:blipFill>
        <p:spPr>
          <a:xfrm>
            <a:off x="821448" y="580268"/>
            <a:ext cx="3019474" cy="2931773"/>
          </a:xfrm>
          <a:custGeom>
            <a:avLst/>
            <a:gdLst/>
            <a:ahLst/>
            <a:cxnLst/>
            <a:rect l="l" t="t" r="r" b="b"/>
            <a:pathLst>
              <a:path w="1964763" h="1856167">
                <a:moveTo>
                  <a:pt x="34265" y="0"/>
                </a:moveTo>
                <a:lnTo>
                  <a:pt x="1930498" y="0"/>
                </a:lnTo>
                <a:cubicBezTo>
                  <a:pt x="1949422" y="0"/>
                  <a:pt x="1964763" y="15341"/>
                  <a:pt x="1964763" y="34265"/>
                </a:cubicBezTo>
                <a:lnTo>
                  <a:pt x="1964763" y="1821902"/>
                </a:lnTo>
                <a:cubicBezTo>
                  <a:pt x="1964763" y="1840826"/>
                  <a:pt x="1949422" y="1856167"/>
                  <a:pt x="1930498" y="1856167"/>
                </a:cubicBezTo>
                <a:lnTo>
                  <a:pt x="34265" y="1856167"/>
                </a:lnTo>
                <a:cubicBezTo>
                  <a:pt x="15341" y="1856167"/>
                  <a:pt x="0" y="1840826"/>
                  <a:pt x="0" y="1821902"/>
                </a:cubicBezTo>
                <a:lnTo>
                  <a:pt x="0" y="34265"/>
                </a:lnTo>
                <a:cubicBezTo>
                  <a:pt x="0" y="15341"/>
                  <a:pt x="15341" y="0"/>
                  <a:pt x="34265" y="0"/>
                </a:cubicBezTo>
                <a:close/>
              </a:path>
            </a:pathLst>
          </a:custGeom>
        </p:spPr>
      </p:pic>
      <p:pic>
        <p:nvPicPr>
          <p:cNvPr id="6" name="Picture 5" descr="A screenshot of a phone&#10;&#10;Description automatically generated">
            <a:extLst>
              <a:ext uri="{FF2B5EF4-FFF2-40B4-BE49-F238E27FC236}">
                <a16:creationId xmlns:a16="http://schemas.microsoft.com/office/drawing/2014/main" id="{727EAFB8-240A-6EE2-4CD1-151CE1CC0E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57"/>
          <a:stretch/>
        </p:blipFill>
        <p:spPr>
          <a:xfrm>
            <a:off x="4153274" y="1566153"/>
            <a:ext cx="2391486" cy="4820725"/>
          </a:xfrm>
          <a:custGeom>
            <a:avLst/>
            <a:gdLst/>
            <a:ahLst/>
            <a:cxnLst/>
            <a:rect l="l" t="t" r="r" b="b"/>
            <a:pathLst>
              <a:path w="1964763" h="1856167">
                <a:moveTo>
                  <a:pt x="34265" y="0"/>
                </a:moveTo>
                <a:lnTo>
                  <a:pt x="1930498" y="0"/>
                </a:lnTo>
                <a:cubicBezTo>
                  <a:pt x="1949422" y="0"/>
                  <a:pt x="1964763" y="15341"/>
                  <a:pt x="1964763" y="34265"/>
                </a:cubicBezTo>
                <a:lnTo>
                  <a:pt x="1964763" y="1821902"/>
                </a:lnTo>
                <a:cubicBezTo>
                  <a:pt x="1964763" y="1840826"/>
                  <a:pt x="1949422" y="1856167"/>
                  <a:pt x="1930498" y="1856167"/>
                </a:cubicBezTo>
                <a:lnTo>
                  <a:pt x="34265" y="1856167"/>
                </a:lnTo>
                <a:cubicBezTo>
                  <a:pt x="15341" y="1856167"/>
                  <a:pt x="0" y="1840826"/>
                  <a:pt x="0" y="1821902"/>
                </a:cubicBezTo>
                <a:lnTo>
                  <a:pt x="0" y="34265"/>
                </a:lnTo>
                <a:cubicBezTo>
                  <a:pt x="0" y="15341"/>
                  <a:pt x="15341" y="0"/>
                  <a:pt x="34265" y="0"/>
                </a:cubicBezTo>
                <a:close/>
              </a:path>
            </a:pathLst>
          </a:cu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29A0B674-E5E1-D024-20D3-38A76EFD38A2}"/>
              </a:ext>
            </a:extLst>
          </p:cNvPr>
          <p:cNvSpPr txBox="1"/>
          <p:nvPr/>
        </p:nvSpPr>
        <p:spPr>
          <a:xfrm>
            <a:off x="6276904" y="3870404"/>
            <a:ext cx="1414576" cy="26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76072">
              <a:spcAft>
                <a:spcPts val="378"/>
              </a:spcAft>
            </a:pPr>
            <a:r>
              <a:rPr lang="en-IN" sz="1134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n-IN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D712E05-60A2-E400-F471-C0BC979E5A18}"/>
              </a:ext>
            </a:extLst>
          </p:cNvPr>
          <p:cNvSpPr txBox="1"/>
          <p:nvPr/>
        </p:nvSpPr>
        <p:spPr>
          <a:xfrm>
            <a:off x="6671840" y="3244645"/>
            <a:ext cx="33973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76072">
              <a:spcAft>
                <a:spcPts val="600"/>
              </a:spcAft>
            </a:pPr>
            <a:r>
              <a:rPr lang="en-IN" sz="1400" b="1" i="1" kern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Note : Allow all the Permissions    while installing </a:t>
            </a:r>
            <a:endParaRPr lang="en-IN" sz="14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505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830D210-CC56-767C-B50B-E9872F9D2BDE}"/>
              </a:ext>
            </a:extLst>
          </p:cNvPr>
          <p:cNvSpPr txBox="1"/>
          <p:nvPr/>
        </p:nvSpPr>
        <p:spPr>
          <a:xfrm>
            <a:off x="677334" y="609600"/>
            <a:ext cx="8596668" cy="6657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 defTabSz="457200">
              <a:spcBef>
                <a:spcPct val="0"/>
              </a:spcBef>
              <a:spcAft>
                <a:spcPts val="600"/>
              </a:spcAft>
            </a:pPr>
            <a:r>
              <a:rPr lang="en-US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Survey Lite App Login Page </a:t>
            </a:r>
          </a:p>
        </p:txBody>
      </p:sp>
      <p:pic>
        <p:nvPicPr>
          <p:cNvPr id="4" name="Picture 3" descr="A picture containing text, clothing, screenshot, cartoon&#10;&#10;Description automatically generated">
            <a:extLst>
              <a:ext uri="{FF2B5EF4-FFF2-40B4-BE49-F238E27FC236}">
                <a16:creationId xmlns:a16="http://schemas.microsoft.com/office/drawing/2014/main" id="{762C4EA3-E544-0B74-56F2-B5B92507BC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510" y="1408907"/>
            <a:ext cx="2343864" cy="5208586"/>
          </a:xfrm>
          <a:prstGeom prst="rect">
            <a:avLst/>
          </a:prstGeom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B8383C0-C738-E199-0BFD-0F226E1A2B61}"/>
              </a:ext>
            </a:extLst>
          </p:cNvPr>
          <p:cNvSpPr txBox="1"/>
          <p:nvPr/>
        </p:nvSpPr>
        <p:spPr>
          <a:xfrm>
            <a:off x="5189078" y="2780117"/>
            <a:ext cx="37432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97168" indent="-197168" defTabSz="630936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IN" sz="1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Enter Your Username &amp; Password </a:t>
            </a:r>
            <a:br>
              <a:rPr lang="en-IN" sz="1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IN" sz="1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Provided to you</a:t>
            </a:r>
            <a:endParaRPr lang="en-IN" sz="1400" b="1" dirty="0"/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31C68C2C-C743-D329-B20B-D898BA357893}"/>
              </a:ext>
            </a:extLst>
          </p:cNvPr>
          <p:cNvSpPr/>
          <p:nvPr/>
        </p:nvSpPr>
        <p:spPr>
          <a:xfrm>
            <a:off x="4704316" y="5331315"/>
            <a:ext cx="701145" cy="19664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0" name="Arrow: Left 29">
            <a:extLst>
              <a:ext uri="{FF2B5EF4-FFF2-40B4-BE49-F238E27FC236}">
                <a16:creationId xmlns:a16="http://schemas.microsoft.com/office/drawing/2014/main" id="{BA874E75-60DB-F171-4F79-99F520112AD6}"/>
              </a:ext>
            </a:extLst>
          </p:cNvPr>
          <p:cNvSpPr/>
          <p:nvPr/>
        </p:nvSpPr>
        <p:spPr>
          <a:xfrm>
            <a:off x="4700968" y="5668541"/>
            <a:ext cx="701145" cy="19664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1085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phone&#10;&#10;Description automatically generated with medium confidence">
            <a:extLst>
              <a:ext uri="{FF2B5EF4-FFF2-40B4-BE49-F238E27FC236}">
                <a16:creationId xmlns:a16="http://schemas.microsoft.com/office/drawing/2014/main" id="{AD0AE1E7-B4E1-7200-BAD6-C786EB77E0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3" b="40516"/>
          <a:stretch/>
        </p:blipFill>
        <p:spPr>
          <a:xfrm>
            <a:off x="4387174" y="1381728"/>
            <a:ext cx="2849368" cy="4674944"/>
          </a:xfrm>
          <a:prstGeom prst="rect">
            <a:avLst/>
          </a:prstGeom>
        </p:spPr>
      </p:pic>
      <p:pic>
        <p:nvPicPr>
          <p:cNvPr id="3" name="Picture 2" descr="A screenshot of a phone&#10;&#10;Description automatically generated with medium confidence">
            <a:extLst>
              <a:ext uri="{FF2B5EF4-FFF2-40B4-BE49-F238E27FC236}">
                <a16:creationId xmlns:a16="http://schemas.microsoft.com/office/drawing/2014/main" id="{E7F82F00-5191-488E-1109-6DEF6C1E527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57" r="-2" b="62156"/>
          <a:stretch/>
        </p:blipFill>
        <p:spPr>
          <a:xfrm>
            <a:off x="430175" y="2186683"/>
            <a:ext cx="3420596" cy="24846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541C50-C3B5-8F0C-E569-214C70B38FDB}"/>
              </a:ext>
            </a:extLst>
          </p:cNvPr>
          <p:cNvSpPr txBox="1"/>
          <p:nvPr/>
        </p:nvSpPr>
        <p:spPr>
          <a:xfrm>
            <a:off x="7236542" y="3495620"/>
            <a:ext cx="2956060" cy="10567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34290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/>
              <a:t>After logging in you will get the Dashboard as Shown</a:t>
            </a:r>
          </a:p>
          <a:p>
            <a:pPr marL="34290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/>
              <a:t>Click on </a:t>
            </a:r>
            <a:r>
              <a:rPr lang="en-US" sz="1400" b="1" u="sng" dirty="0"/>
              <a:t>Pending Surveys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5BEBEB-977E-A278-0D3C-6B215C06EF16}"/>
              </a:ext>
            </a:extLst>
          </p:cNvPr>
          <p:cNvSpPr txBox="1"/>
          <p:nvPr/>
        </p:nvSpPr>
        <p:spPr>
          <a:xfrm>
            <a:off x="2743200" y="585216"/>
            <a:ext cx="5566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Dashboard Of Survey Lite App</a:t>
            </a:r>
          </a:p>
        </p:txBody>
      </p: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A3B3036B-3E75-C2DD-F982-C30F00CCA04B}"/>
              </a:ext>
            </a:extLst>
          </p:cNvPr>
          <p:cNvCxnSpPr>
            <a:cxnSpLocks/>
          </p:cNvCxnSpPr>
          <p:nvPr/>
        </p:nvCxnSpPr>
        <p:spPr>
          <a:xfrm flipV="1">
            <a:off x="768485" y="1621990"/>
            <a:ext cx="3618689" cy="797668"/>
          </a:xfrm>
          <a:prstGeom prst="bentConnector3">
            <a:avLst>
              <a:gd name="adj1" fmla="val -295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7733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07769E1-7AB8-A8C8-0055-F26060E7412F}"/>
              </a:ext>
            </a:extLst>
          </p:cNvPr>
          <p:cNvSpPr txBox="1"/>
          <p:nvPr/>
        </p:nvSpPr>
        <p:spPr>
          <a:xfrm>
            <a:off x="3485226" y="184825"/>
            <a:ext cx="3438144" cy="53502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kern="120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Pending surveys</a:t>
            </a:r>
            <a:endParaRPr lang="en-US" sz="2800" kern="1200" dirty="0">
              <a:solidFill>
                <a:srgbClr val="92D05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991C23-80B4-7CC8-CE3F-74061F5A8872}"/>
              </a:ext>
            </a:extLst>
          </p:cNvPr>
          <p:cNvSpPr txBox="1"/>
          <p:nvPr/>
        </p:nvSpPr>
        <p:spPr>
          <a:xfrm>
            <a:off x="4640093" y="2796373"/>
            <a:ext cx="5350212" cy="86122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this page, you will find the list of feeders assigned by Section Admin 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Click on </a:t>
            </a: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Start Survey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 descr="A screenshot of a survey&#10;&#10;Description automatically generated">
            <a:extLst>
              <a:ext uri="{FF2B5EF4-FFF2-40B4-BE49-F238E27FC236}">
                <a16:creationId xmlns:a16="http://schemas.microsoft.com/office/drawing/2014/main" id="{9BD94344-B8E6-A2B9-4B89-5D8B259F17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561" y="719846"/>
            <a:ext cx="2749685" cy="576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776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phone&#10;&#10;Description automatically generated with medium confidence">
            <a:extLst>
              <a:ext uri="{FF2B5EF4-FFF2-40B4-BE49-F238E27FC236}">
                <a16:creationId xmlns:a16="http://schemas.microsoft.com/office/drawing/2014/main" id="{E2329593-4E13-097B-F4EE-CC9B698D09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5077" y="955861"/>
            <a:ext cx="2072160" cy="460480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0DA1EB8-87CF-4588-A1FD-4756F9A28F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10079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screenshot of a phone&#10;&#10;Description automatically generated with low confidence">
            <a:extLst>
              <a:ext uri="{FF2B5EF4-FFF2-40B4-BE49-F238E27FC236}">
                <a16:creationId xmlns:a16="http://schemas.microsoft.com/office/drawing/2014/main" id="{8B89FB17-38A6-23E6-C356-8C4007B7A0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8201" y="1043410"/>
            <a:ext cx="2072160" cy="460480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A4E378-EA57-47B9-B1EB-58B998F6C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2595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picture containing text, map, screenshot, plan&#10;&#10;Description automatically generated">
            <a:extLst>
              <a:ext uri="{FF2B5EF4-FFF2-40B4-BE49-F238E27FC236}">
                <a16:creationId xmlns:a16="http://schemas.microsoft.com/office/drawing/2014/main" id="{0466495A-A817-4AE9-FE12-17B13E85D2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70" y="1043410"/>
            <a:ext cx="2072160" cy="4604800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2B31ED6-76F0-425A-9A41-C947AEF9C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566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picture containing text, screenshot, map, multimedia software&#10;&#10;Description automatically generated">
            <a:extLst>
              <a:ext uri="{FF2B5EF4-FFF2-40B4-BE49-F238E27FC236}">
                <a16:creationId xmlns:a16="http://schemas.microsoft.com/office/drawing/2014/main" id="{8228A672-CE68-9ACA-39A2-2CFF69EF46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639" y="1043410"/>
            <a:ext cx="2072160" cy="46048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6E9B9DB-54ED-1C5C-AAC0-CEE55090507C}"/>
              </a:ext>
            </a:extLst>
          </p:cNvPr>
          <p:cNvSpPr txBox="1"/>
          <p:nvPr/>
        </p:nvSpPr>
        <p:spPr>
          <a:xfrm>
            <a:off x="4182894" y="243191"/>
            <a:ext cx="404670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to add VCB POINT</a:t>
            </a:r>
          </a:p>
          <a:p>
            <a:endParaRPr lang="en-IN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1FCCF8-F976-2C36-7DF9-86E056E41F98}"/>
              </a:ext>
            </a:extLst>
          </p:cNvPr>
          <p:cNvSpPr txBox="1"/>
          <p:nvPr/>
        </p:nvSpPr>
        <p:spPr>
          <a:xfrm>
            <a:off x="526970" y="5817140"/>
            <a:ext cx="21870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Click on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 Point Feeder VCB Point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firstly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85BB0D-C55F-5F35-E005-59F0E90E591A}"/>
              </a:ext>
            </a:extLst>
          </p:cNvPr>
          <p:cNvSpPr txBox="1"/>
          <p:nvPr/>
        </p:nvSpPr>
        <p:spPr>
          <a:xfrm>
            <a:off x="3618201" y="5814590"/>
            <a:ext cx="23832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Click On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Proceed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228FC36B-7567-DB9D-0741-14B404C5FA7F}"/>
              </a:ext>
            </a:extLst>
          </p:cNvPr>
          <p:cNvSpPr/>
          <p:nvPr/>
        </p:nvSpPr>
        <p:spPr>
          <a:xfrm>
            <a:off x="6206246" y="3429000"/>
            <a:ext cx="1177046" cy="4571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7E9D9A6-7804-C508-81E7-4F956EAE5142}"/>
              </a:ext>
            </a:extLst>
          </p:cNvPr>
          <p:cNvSpPr txBox="1"/>
          <p:nvPr/>
        </p:nvSpPr>
        <p:spPr>
          <a:xfrm>
            <a:off x="6206247" y="5814590"/>
            <a:ext cx="2655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can find the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VCB point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 mapped shown above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5362217-6748-DDE2-E708-2595567B5179}"/>
              </a:ext>
            </a:extLst>
          </p:cNvPr>
          <p:cNvSpPr txBox="1"/>
          <p:nvPr/>
        </p:nvSpPr>
        <p:spPr>
          <a:xfrm>
            <a:off x="9280187" y="5814590"/>
            <a:ext cx="22957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Click on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‘YES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’ to save the survey VCB point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Point information will be saved Successfully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17598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phone&#10;&#10;Description automatically generated with medium confidence">
            <a:extLst>
              <a:ext uri="{FF2B5EF4-FFF2-40B4-BE49-F238E27FC236}">
                <a16:creationId xmlns:a16="http://schemas.microsoft.com/office/drawing/2014/main" id="{1CBA4C4A-1BED-CEE5-4EC2-B7AA7F4B68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972" y="1123527"/>
            <a:ext cx="2072160" cy="4604800"/>
          </a:xfrm>
          <a:prstGeom prst="rect">
            <a:avLst/>
          </a:prstGeom>
        </p:spPr>
      </p:pic>
      <p:pic>
        <p:nvPicPr>
          <p:cNvPr id="5" name="Picture 4" descr="A screenshot of a phone&#10;&#10;Description automatically generated with low confidence">
            <a:extLst>
              <a:ext uri="{FF2B5EF4-FFF2-40B4-BE49-F238E27FC236}">
                <a16:creationId xmlns:a16="http://schemas.microsoft.com/office/drawing/2014/main" id="{3CBB8522-7DDA-EA23-EDCA-46ED90E992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81" y="1123527"/>
            <a:ext cx="2072160" cy="4604800"/>
          </a:xfrm>
          <a:prstGeom prst="rect">
            <a:avLst/>
          </a:prstGeom>
        </p:spPr>
      </p:pic>
      <p:pic>
        <p:nvPicPr>
          <p:cNvPr id="7" name="Picture 6" descr="A screenshot of a phone&#10;&#10;Description automatically generated with medium confidence">
            <a:extLst>
              <a:ext uri="{FF2B5EF4-FFF2-40B4-BE49-F238E27FC236}">
                <a16:creationId xmlns:a16="http://schemas.microsoft.com/office/drawing/2014/main" id="{ECF6C733-2FC4-3958-4FFC-893BE2BD44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121" y="1123527"/>
            <a:ext cx="2072160" cy="46048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39E3CB9-2F7E-A13C-EF66-F376A6E6917F}"/>
              </a:ext>
            </a:extLst>
          </p:cNvPr>
          <p:cNvSpPr txBox="1"/>
          <p:nvPr/>
        </p:nvSpPr>
        <p:spPr>
          <a:xfrm>
            <a:off x="3409190" y="272375"/>
            <a:ext cx="3828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After Adding VCB Point 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CC542AC-D8CD-CE95-AA5F-A98C122D0A26}"/>
              </a:ext>
            </a:extLst>
          </p:cNvPr>
          <p:cNvCxnSpPr/>
          <p:nvPr/>
        </p:nvCxnSpPr>
        <p:spPr>
          <a:xfrm>
            <a:off x="194553" y="3356043"/>
            <a:ext cx="1478604" cy="35019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C710B12-0149-2875-F7E6-F17EA655C85C}"/>
              </a:ext>
            </a:extLst>
          </p:cNvPr>
          <p:cNvSpPr txBox="1"/>
          <p:nvPr/>
        </p:nvSpPr>
        <p:spPr>
          <a:xfrm>
            <a:off x="982494" y="6011694"/>
            <a:ext cx="69844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can see the VCB point which is added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0BC12A94-3FFF-0EB6-DD1F-32CD8F8ECF55}"/>
                  </a:ext>
                </a:extLst>
              </p14:cNvPr>
              <p14:cNvContentPartPr/>
              <p14:nvPr/>
            </p14:nvContentPartPr>
            <p14:xfrm>
              <a:off x="1663391" y="1517163"/>
              <a:ext cx="360" cy="3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0BC12A94-3FFF-0EB6-DD1F-32CD8F8ECF5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27391" y="1481523"/>
                <a:ext cx="72000" cy="7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97872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creenshot of a phone&#10;&#10;Description automatically generated with medium confidence">
            <a:extLst>
              <a:ext uri="{FF2B5EF4-FFF2-40B4-BE49-F238E27FC236}">
                <a16:creationId xmlns:a16="http://schemas.microsoft.com/office/drawing/2014/main" id="{838A880E-8982-7F0D-1A26-FA5B372B62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6366" y="997172"/>
            <a:ext cx="2072160" cy="4604800"/>
          </a:xfrm>
          <a:prstGeom prst="rect">
            <a:avLst/>
          </a:prstGeom>
        </p:spPr>
      </p:pic>
      <p:pic>
        <p:nvPicPr>
          <p:cNvPr id="9" name="Picture 8" descr="A screenshot of a phone">
            <a:extLst>
              <a:ext uri="{FF2B5EF4-FFF2-40B4-BE49-F238E27FC236}">
                <a16:creationId xmlns:a16="http://schemas.microsoft.com/office/drawing/2014/main" id="{08D5FC19-62EE-67AC-602E-2A748FE1B6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98" y="1036067"/>
            <a:ext cx="2072160" cy="4604800"/>
          </a:xfrm>
          <a:prstGeom prst="rect">
            <a:avLst/>
          </a:prstGeom>
        </p:spPr>
      </p:pic>
      <p:pic>
        <p:nvPicPr>
          <p:cNvPr id="3" name="Picture 2" descr="A screenshot of a phone&#10;&#10;Description automatically generated with low confidence">
            <a:extLst>
              <a:ext uri="{FF2B5EF4-FFF2-40B4-BE49-F238E27FC236}">
                <a16:creationId xmlns:a16="http://schemas.microsoft.com/office/drawing/2014/main" id="{A7086F6A-6AE0-9700-A406-9A054B42AE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332" y="1028161"/>
            <a:ext cx="2072160" cy="46048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04AB0BF-FCC3-A039-4F43-2E6E7C3FF097}"/>
              </a:ext>
            </a:extLst>
          </p:cNvPr>
          <p:cNvSpPr txBox="1"/>
          <p:nvPr/>
        </p:nvSpPr>
        <p:spPr>
          <a:xfrm>
            <a:off x="2679440" y="252526"/>
            <a:ext cx="64242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to add HT POLE points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082D8B-C6EC-80D4-67C2-901E4E0A3F86}"/>
              </a:ext>
            </a:extLst>
          </p:cNvPr>
          <p:cNvSpPr txBox="1"/>
          <p:nvPr/>
        </p:nvSpPr>
        <p:spPr>
          <a:xfrm>
            <a:off x="350753" y="5761539"/>
            <a:ext cx="23286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/>
              <a:t>Click on Add Point </a:t>
            </a:r>
          </a:p>
        </p:txBody>
      </p:sp>
      <p:pic>
        <p:nvPicPr>
          <p:cNvPr id="15" name="Picture 14" descr="A screenshot of a phone&#10;&#10;Description automatically generated with low confidence">
            <a:extLst>
              <a:ext uri="{FF2B5EF4-FFF2-40B4-BE49-F238E27FC236}">
                <a16:creationId xmlns:a16="http://schemas.microsoft.com/office/drawing/2014/main" id="{CA67BB16-20BA-E71E-A2CD-7D39617EA8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164" y="990331"/>
            <a:ext cx="2104351" cy="467633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7C8C450-D703-5E8B-2574-D54BE5D43200}"/>
              </a:ext>
            </a:extLst>
          </p:cNvPr>
          <p:cNvSpPr txBox="1"/>
          <p:nvPr/>
        </p:nvSpPr>
        <p:spPr>
          <a:xfrm>
            <a:off x="5073359" y="5750661"/>
            <a:ext cx="24141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/>
              <a:t>Select Point type as </a:t>
            </a:r>
            <a:br>
              <a:rPr lang="en-IN" sz="1400" dirty="0"/>
            </a:br>
            <a:r>
              <a:rPr lang="en-IN" sz="1400" b="1" dirty="0"/>
              <a:t>11KV HT Pole 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D0CD059-88E2-1648-AD29-03FCAD28CBBF}"/>
              </a:ext>
            </a:extLst>
          </p:cNvPr>
          <p:cNvCxnSpPr>
            <a:cxnSpLocks/>
          </p:cNvCxnSpPr>
          <p:nvPr/>
        </p:nvCxnSpPr>
        <p:spPr>
          <a:xfrm>
            <a:off x="4244212" y="4027267"/>
            <a:ext cx="880560" cy="4474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81199483-CAC3-A58C-A938-B0CE6EF08A38}"/>
                  </a:ext>
                </a:extLst>
              </p14:cNvPr>
              <p14:cNvContentPartPr/>
              <p14:nvPr/>
            </p14:nvContentPartPr>
            <p14:xfrm>
              <a:off x="6750911" y="4251003"/>
              <a:ext cx="535680" cy="2052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81199483-CAC3-A58C-A938-B0CE6EF08A3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714911" y="4215003"/>
                <a:ext cx="607320" cy="92160"/>
              </a:xfrm>
              <a:prstGeom prst="rect">
                <a:avLst/>
              </a:prstGeom>
            </p:spPr>
          </p:pic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3A6ABF6F-E1FF-5090-8167-193A3D14E468}"/>
              </a:ext>
            </a:extLst>
          </p:cNvPr>
          <p:cNvSpPr txBox="1"/>
          <p:nvPr/>
        </p:nvSpPr>
        <p:spPr>
          <a:xfrm>
            <a:off x="7209515" y="5659704"/>
            <a:ext cx="3252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/>
              <a:t>Select Backlink Point as VCB</a:t>
            </a:r>
            <a:br>
              <a:rPr lang="en-IN" sz="1400" dirty="0"/>
            </a:br>
            <a:r>
              <a:rPr lang="en-IN" sz="1400" dirty="0"/>
              <a:t>(Vacuum Circuit Breaker)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6293D82-64E3-603E-0A40-CC4925AACBFB}"/>
              </a:ext>
            </a:extLst>
          </p:cNvPr>
          <p:cNvSpPr txBox="1"/>
          <p:nvPr/>
        </p:nvSpPr>
        <p:spPr>
          <a:xfrm>
            <a:off x="2352240" y="5713611"/>
            <a:ext cx="25923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/>
              <a:t>You will get dropdown of Point type</a:t>
            </a:r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C883D8EA-EDD1-25DB-C669-052DAD6DE889}"/>
              </a:ext>
            </a:extLst>
          </p:cNvPr>
          <p:cNvSpPr/>
          <p:nvPr/>
        </p:nvSpPr>
        <p:spPr>
          <a:xfrm>
            <a:off x="7286591" y="4615652"/>
            <a:ext cx="420672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1352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phone&#10;&#10;Description automatically generated with medium confidence">
            <a:extLst>
              <a:ext uri="{FF2B5EF4-FFF2-40B4-BE49-F238E27FC236}">
                <a16:creationId xmlns:a16="http://schemas.microsoft.com/office/drawing/2014/main" id="{6EE4980E-94D0-52BD-3119-3284AB41EF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049" y="872548"/>
            <a:ext cx="1995027" cy="4392106"/>
          </a:xfrm>
          <a:prstGeom prst="rect">
            <a:avLst/>
          </a:prstGeom>
        </p:spPr>
      </p:pic>
      <p:pic>
        <p:nvPicPr>
          <p:cNvPr id="3" name="Picture 2" descr="A screenshot of a phone&#10;&#10;Description automatically generated with medium confidence">
            <a:extLst>
              <a:ext uri="{FF2B5EF4-FFF2-40B4-BE49-F238E27FC236}">
                <a16:creationId xmlns:a16="http://schemas.microsoft.com/office/drawing/2014/main" id="{6B46FC1F-5FCA-2337-7C70-9D2EEFF176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4"/>
          <a:stretch/>
        </p:blipFill>
        <p:spPr>
          <a:xfrm>
            <a:off x="3901721" y="815651"/>
            <a:ext cx="2072160" cy="4505900"/>
          </a:xfrm>
          <a:prstGeom prst="rect">
            <a:avLst/>
          </a:prstGeom>
        </p:spPr>
      </p:pic>
      <p:pic>
        <p:nvPicPr>
          <p:cNvPr id="6" name="Picture 5" descr="A picture containing text, screenshot, line, design&#10;&#10;Description automatically generated">
            <a:extLst>
              <a:ext uri="{FF2B5EF4-FFF2-40B4-BE49-F238E27FC236}">
                <a16:creationId xmlns:a16="http://schemas.microsoft.com/office/drawing/2014/main" id="{C5754121-90AE-7BEC-5365-217B69A1D88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4"/>
          <a:stretch/>
        </p:blipFill>
        <p:spPr>
          <a:xfrm>
            <a:off x="601362" y="853088"/>
            <a:ext cx="2072160" cy="44310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547AC20-ADB7-2C64-641F-41D50901FA2C}"/>
              </a:ext>
            </a:extLst>
          </p:cNvPr>
          <p:cNvSpPr txBox="1"/>
          <p:nvPr/>
        </p:nvSpPr>
        <p:spPr>
          <a:xfrm>
            <a:off x="203758" y="5286133"/>
            <a:ext cx="330035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/>
              <a:t>Select </a:t>
            </a:r>
            <a:r>
              <a:rPr lang="en-IN" sz="1400" b="1" dirty="0"/>
              <a:t>11KV HT Pole </a:t>
            </a:r>
            <a:r>
              <a:rPr lang="en-IN" sz="1400" dirty="0"/>
              <a:t>location as shown in Map View.</a:t>
            </a:r>
            <a:br>
              <a:rPr lang="en-IN" sz="1400" dirty="0"/>
            </a:br>
            <a:r>
              <a:rPr lang="en-IN" sz="1400" b="1" i="1" dirty="0"/>
              <a:t>*Freezing point is mandatory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3533E6-26F2-B992-4C56-D7390D2D9BB2}"/>
              </a:ext>
            </a:extLst>
          </p:cNvPr>
          <p:cNvSpPr txBox="1"/>
          <p:nvPr/>
        </p:nvSpPr>
        <p:spPr>
          <a:xfrm>
            <a:off x="3992473" y="5734572"/>
            <a:ext cx="53071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/>
              <a:t>After Freezing </a:t>
            </a:r>
            <a:r>
              <a:rPr lang="en-IN" sz="1400" b="1" dirty="0"/>
              <a:t>HT POLE POINT </a:t>
            </a:r>
            <a:r>
              <a:rPr lang="en-IN" sz="1400" dirty="0"/>
              <a:t>you will find Questionaries.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B8FEC56-44BA-84F8-63FE-55BF54E532AE}"/>
              </a:ext>
            </a:extLst>
          </p:cNvPr>
          <p:cNvSpPr txBox="1"/>
          <p:nvPr/>
        </p:nvSpPr>
        <p:spPr>
          <a:xfrm>
            <a:off x="3719585" y="92237"/>
            <a:ext cx="47528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HT Pole Questionaries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C3DC0256-2B78-D1E3-6A02-A66AEB574449}"/>
              </a:ext>
            </a:extLst>
          </p:cNvPr>
          <p:cNvSpPr/>
          <p:nvPr/>
        </p:nvSpPr>
        <p:spPr>
          <a:xfrm>
            <a:off x="369651" y="2806991"/>
            <a:ext cx="1157592" cy="52322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4758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83FDA9C-5DFA-AEBA-656C-2938FA9BFAEE}"/>
              </a:ext>
            </a:extLst>
          </p:cNvPr>
          <p:cNvSpPr txBox="1"/>
          <p:nvPr/>
        </p:nvSpPr>
        <p:spPr>
          <a:xfrm>
            <a:off x="3467101" y="458012"/>
            <a:ext cx="5257798" cy="41703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HT Pole Questionaries</a:t>
            </a:r>
          </a:p>
        </p:txBody>
      </p:sp>
      <p:pic>
        <p:nvPicPr>
          <p:cNvPr id="5" name="Picture 4" descr="A screenshot of a phone&#10;&#10;Description automatically generated with medium confidence">
            <a:extLst>
              <a:ext uri="{FF2B5EF4-FFF2-40B4-BE49-F238E27FC236}">
                <a16:creationId xmlns:a16="http://schemas.microsoft.com/office/drawing/2014/main" id="{ABFFDB97-CDCF-E434-A6FF-49B625B1F4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3090" y="1223205"/>
            <a:ext cx="2041516" cy="3978544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2" name="Content Placeholder 14" descr="A screenshot of a phone&#10;&#10;Description automatically generated with medium confidence">
            <a:extLst>
              <a:ext uri="{FF2B5EF4-FFF2-40B4-BE49-F238E27FC236}">
                <a16:creationId xmlns:a16="http://schemas.microsoft.com/office/drawing/2014/main" id="{4E2AEA84-0AEC-F06A-1224-E228724FBDA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9"/>
          <a:stretch/>
        </p:blipFill>
        <p:spPr>
          <a:xfrm>
            <a:off x="652681" y="1311619"/>
            <a:ext cx="1831494" cy="3913754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3" name="Picture 2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18689272-D589-217F-339B-C42BF46274C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9"/>
          <a:stretch/>
        </p:blipFill>
        <p:spPr>
          <a:xfrm>
            <a:off x="2942516" y="1311619"/>
            <a:ext cx="1899918" cy="4059970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4" name="Picture 3" descr="A screenshot of a phone&#10;&#10;Description automatically generated with medium confidence">
            <a:extLst>
              <a:ext uri="{FF2B5EF4-FFF2-40B4-BE49-F238E27FC236}">
                <a16:creationId xmlns:a16="http://schemas.microsoft.com/office/drawing/2014/main" id="{D76DDCE5-F3CC-B4AD-D58F-3ECD5FF4A53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26"/>
          <a:stretch/>
        </p:blipFill>
        <p:spPr>
          <a:xfrm>
            <a:off x="5198711" y="1288055"/>
            <a:ext cx="2070100" cy="3960882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F785356-E9EF-1544-63A8-7F84C31564CE}"/>
              </a:ext>
            </a:extLst>
          </p:cNvPr>
          <p:cNvSpPr txBox="1"/>
          <p:nvPr/>
        </p:nvSpPr>
        <p:spPr>
          <a:xfrm>
            <a:off x="277816" y="5281779"/>
            <a:ext cx="2386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 Pole Type from the dropdown list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33A4BC-26FF-F7CF-8CE4-D6932BEF5C54}"/>
              </a:ext>
            </a:extLst>
          </p:cNvPr>
          <p:cNvSpPr txBox="1"/>
          <p:nvPr/>
        </p:nvSpPr>
        <p:spPr>
          <a:xfrm>
            <a:off x="2755613" y="5404918"/>
            <a:ext cx="2273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 Conductor size from the dropdown list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4889D7-AC50-62A2-1508-4E08230B0745}"/>
              </a:ext>
            </a:extLst>
          </p:cNvPr>
          <p:cNvSpPr txBox="1"/>
          <p:nvPr/>
        </p:nvSpPr>
        <p:spPr>
          <a:xfrm>
            <a:off x="4842434" y="5343362"/>
            <a:ext cx="271550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Click on Toggle Button,</a:t>
            </a:r>
            <a:r>
              <a:rPr lang="en-IN" sz="1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If the point type is Pin/ Cut/Rising channel/ Double 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Click on Check Box</a:t>
            </a:r>
            <a:r>
              <a:rPr lang="en-IN" sz="1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If there is any Stay or Stut </a:t>
            </a:r>
            <a:endParaRPr lang="en-IN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A0A9A4-798D-844F-E91F-74983E35357F}"/>
              </a:ext>
            </a:extLst>
          </p:cNvPr>
          <p:cNvSpPr txBox="1"/>
          <p:nvPr/>
        </p:nvSpPr>
        <p:spPr>
          <a:xfrm>
            <a:off x="7360221" y="5201749"/>
            <a:ext cx="357862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Click on Check Box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If Pole have any AB Switch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Click on Check Box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If there is any Lean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Click on Check Box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according to conductor Condition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Click on Toggle Button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If any Tree Cutting or Road Crossing</a:t>
            </a:r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2B02F8BE-21F4-C4EB-A48B-ECDF58BCD6DE}"/>
              </a:ext>
            </a:extLst>
          </p:cNvPr>
          <p:cNvSpPr/>
          <p:nvPr/>
        </p:nvSpPr>
        <p:spPr>
          <a:xfrm>
            <a:off x="214009" y="1916349"/>
            <a:ext cx="564204" cy="1167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E25693A3-506F-0C17-966E-EF18E884D672}"/>
              </a:ext>
            </a:extLst>
          </p:cNvPr>
          <p:cNvSpPr/>
          <p:nvPr/>
        </p:nvSpPr>
        <p:spPr>
          <a:xfrm>
            <a:off x="2694852" y="2450950"/>
            <a:ext cx="381252" cy="7782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49648924-D828-498F-47FD-40E48CD83E66}"/>
              </a:ext>
            </a:extLst>
          </p:cNvPr>
          <p:cNvSpPr/>
          <p:nvPr/>
        </p:nvSpPr>
        <p:spPr>
          <a:xfrm>
            <a:off x="4938203" y="2664743"/>
            <a:ext cx="373691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A60D5709-BCD8-30C6-9F36-21307D8F8632}"/>
              </a:ext>
            </a:extLst>
          </p:cNvPr>
          <p:cNvSpPr/>
          <p:nvPr/>
        </p:nvSpPr>
        <p:spPr>
          <a:xfrm>
            <a:off x="4912031" y="2910629"/>
            <a:ext cx="373691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7" name="Arrow: Right 36">
            <a:extLst>
              <a:ext uri="{FF2B5EF4-FFF2-40B4-BE49-F238E27FC236}">
                <a16:creationId xmlns:a16="http://schemas.microsoft.com/office/drawing/2014/main" id="{CC9F57A2-4EA8-18D9-91F3-18C5BC50BE6D}"/>
              </a:ext>
            </a:extLst>
          </p:cNvPr>
          <p:cNvSpPr/>
          <p:nvPr/>
        </p:nvSpPr>
        <p:spPr>
          <a:xfrm>
            <a:off x="4912030" y="3406140"/>
            <a:ext cx="373691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89C2F4E0-E570-0D2F-185F-4AAD1EF67588}"/>
              </a:ext>
            </a:extLst>
          </p:cNvPr>
          <p:cNvSpPr/>
          <p:nvPr/>
        </p:nvSpPr>
        <p:spPr>
          <a:xfrm>
            <a:off x="4906979" y="3153930"/>
            <a:ext cx="373691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0" name="Right Bracket 39">
            <a:extLst>
              <a:ext uri="{FF2B5EF4-FFF2-40B4-BE49-F238E27FC236}">
                <a16:creationId xmlns:a16="http://schemas.microsoft.com/office/drawing/2014/main" id="{B2F5708C-DF92-82F0-286A-EC0502DDAF1E}"/>
              </a:ext>
            </a:extLst>
          </p:cNvPr>
          <p:cNvSpPr/>
          <p:nvPr/>
        </p:nvSpPr>
        <p:spPr>
          <a:xfrm flipH="1">
            <a:off x="4879333" y="3677135"/>
            <a:ext cx="421529" cy="894945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1" name="Arrow: Right 40">
            <a:extLst>
              <a:ext uri="{FF2B5EF4-FFF2-40B4-BE49-F238E27FC236}">
                <a16:creationId xmlns:a16="http://schemas.microsoft.com/office/drawing/2014/main" id="{0AE5E26A-1B3E-1451-9700-3878601DCD7B}"/>
              </a:ext>
            </a:extLst>
          </p:cNvPr>
          <p:cNvSpPr/>
          <p:nvPr/>
        </p:nvSpPr>
        <p:spPr>
          <a:xfrm>
            <a:off x="7376105" y="1404756"/>
            <a:ext cx="358772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FF45F121-00BF-FF85-38B3-E6DC7BF78D2F}"/>
              </a:ext>
            </a:extLst>
          </p:cNvPr>
          <p:cNvSpPr/>
          <p:nvPr/>
        </p:nvSpPr>
        <p:spPr>
          <a:xfrm>
            <a:off x="7443623" y="1859448"/>
            <a:ext cx="262647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4" name="Arrow: Left 43">
            <a:extLst>
              <a:ext uri="{FF2B5EF4-FFF2-40B4-BE49-F238E27FC236}">
                <a16:creationId xmlns:a16="http://schemas.microsoft.com/office/drawing/2014/main" id="{E90B0E71-E086-A035-88C5-1E46A82DB3D5}"/>
              </a:ext>
            </a:extLst>
          </p:cNvPr>
          <p:cNvSpPr/>
          <p:nvPr/>
        </p:nvSpPr>
        <p:spPr>
          <a:xfrm>
            <a:off x="9621527" y="2528771"/>
            <a:ext cx="548097" cy="457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5" name="Arrow: Left 44">
            <a:extLst>
              <a:ext uri="{FF2B5EF4-FFF2-40B4-BE49-F238E27FC236}">
                <a16:creationId xmlns:a16="http://schemas.microsoft.com/office/drawing/2014/main" id="{596574D7-CC0C-2F8C-6E26-4453D6DBB838}"/>
              </a:ext>
            </a:extLst>
          </p:cNvPr>
          <p:cNvSpPr/>
          <p:nvPr/>
        </p:nvSpPr>
        <p:spPr>
          <a:xfrm>
            <a:off x="9649480" y="2713503"/>
            <a:ext cx="548097" cy="6809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8301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phone&#10;&#10;Description automatically generated with medium confidence">
            <a:extLst>
              <a:ext uri="{FF2B5EF4-FFF2-40B4-BE49-F238E27FC236}">
                <a16:creationId xmlns:a16="http://schemas.microsoft.com/office/drawing/2014/main" id="{98AF7F9C-FC77-7B8D-985D-622C735521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2"/>
          <a:stretch/>
        </p:blipFill>
        <p:spPr>
          <a:xfrm>
            <a:off x="4109393" y="992703"/>
            <a:ext cx="1729558" cy="3660426"/>
          </a:xfrm>
          <a:prstGeom prst="rect">
            <a:avLst/>
          </a:prstGeom>
        </p:spPr>
      </p:pic>
      <p:pic>
        <p:nvPicPr>
          <p:cNvPr id="7" name="Picture 6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8D1B5884-F93A-557A-ABCC-D11DD1B273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2"/>
          <a:stretch/>
        </p:blipFill>
        <p:spPr>
          <a:xfrm>
            <a:off x="7393715" y="992703"/>
            <a:ext cx="1769740" cy="3745470"/>
          </a:xfrm>
          <a:prstGeom prst="rect">
            <a:avLst/>
          </a:prstGeom>
        </p:spPr>
      </p:pic>
      <p:pic>
        <p:nvPicPr>
          <p:cNvPr id="5" name="Content Placeholder 5" descr="A screenshot of a cell phone&#10;&#10;Description automatically generated with medium confidence">
            <a:extLst>
              <a:ext uri="{FF2B5EF4-FFF2-40B4-BE49-F238E27FC236}">
                <a16:creationId xmlns:a16="http://schemas.microsoft.com/office/drawing/2014/main" id="{A222F47C-A146-FC61-5035-2CAC509C27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2"/>
          <a:stretch/>
        </p:blipFill>
        <p:spPr>
          <a:xfrm>
            <a:off x="1106499" y="992703"/>
            <a:ext cx="1708744" cy="36163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7F8005F-B3A2-B229-A736-BD750618C2C1}"/>
              </a:ext>
            </a:extLst>
          </p:cNvPr>
          <p:cNvSpPr txBox="1"/>
          <p:nvPr/>
        </p:nvSpPr>
        <p:spPr>
          <a:xfrm>
            <a:off x="482972" y="4738173"/>
            <a:ext cx="30971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 the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count of wires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from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dropdown list, If there are any </a:t>
            </a:r>
            <a:r>
              <a:rPr lang="en-IN" sz="1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fiber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/telecom wires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on HT Pole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53D0DB-CE4A-EB77-0F6E-83952183719D}"/>
              </a:ext>
            </a:extLst>
          </p:cNvPr>
          <p:cNvSpPr txBox="1"/>
          <p:nvPr/>
        </p:nvSpPr>
        <p:spPr>
          <a:xfrm>
            <a:off x="3580134" y="4767840"/>
            <a:ext cx="333084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Click on Tapping points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 the count of Tapping Points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If there is any Spur 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Mention the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Remarks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Tapping Points.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21A9F0-DC1A-7305-ABC2-861303E3FC35}"/>
              </a:ext>
            </a:extLst>
          </p:cNvPr>
          <p:cNvSpPr txBox="1"/>
          <p:nvPr/>
        </p:nvSpPr>
        <p:spPr>
          <a:xfrm>
            <a:off x="6797699" y="4895721"/>
            <a:ext cx="40213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 the count of Circuits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there are any other circuits &amp; Mention the details of KV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Click On the Toggle Button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if it’s the end point of 11kv line </a:t>
            </a:r>
          </a:p>
          <a:p>
            <a:r>
              <a:rPr lang="en-IN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Note : Don’t Click on End Pole Until the 11kv Line is Ended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Upload the Images Of HT Pole and mention if there any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remarks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.(Mandatory)</a:t>
            </a:r>
          </a:p>
        </p:txBody>
      </p:sp>
      <p:sp>
        <p:nvSpPr>
          <p:cNvPr id="22" name="Arrow: Left 21">
            <a:extLst>
              <a:ext uri="{FF2B5EF4-FFF2-40B4-BE49-F238E27FC236}">
                <a16:creationId xmlns:a16="http://schemas.microsoft.com/office/drawing/2014/main" id="{4A2FF031-32F4-C3C4-1E40-8DCC31F80929}"/>
              </a:ext>
            </a:extLst>
          </p:cNvPr>
          <p:cNvSpPr/>
          <p:nvPr/>
        </p:nvSpPr>
        <p:spPr>
          <a:xfrm>
            <a:off x="5800039" y="2512657"/>
            <a:ext cx="514098" cy="457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C0F7557-2B2F-F454-2C9D-77CCDCA5E584}"/>
              </a:ext>
            </a:extLst>
          </p:cNvPr>
          <p:cNvCxnSpPr>
            <a:cxnSpLocks/>
          </p:cNvCxnSpPr>
          <p:nvPr/>
        </p:nvCxnSpPr>
        <p:spPr>
          <a:xfrm flipH="1">
            <a:off x="7684853" y="3492227"/>
            <a:ext cx="1692611" cy="5836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B4177E89-6031-88C4-9B1E-BFD6AB49A476}"/>
              </a:ext>
            </a:extLst>
          </p:cNvPr>
          <p:cNvSpPr txBox="1"/>
          <p:nvPr/>
        </p:nvSpPr>
        <p:spPr>
          <a:xfrm>
            <a:off x="9309368" y="3338338"/>
            <a:ext cx="11615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Click on +</a:t>
            </a:r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603D4A28-3356-5F6F-5EE5-309CE76C77B2}"/>
              </a:ext>
            </a:extLst>
          </p:cNvPr>
          <p:cNvSpPr/>
          <p:nvPr/>
        </p:nvSpPr>
        <p:spPr>
          <a:xfrm>
            <a:off x="642026" y="1831720"/>
            <a:ext cx="48392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FB052CF0-2DA4-E4F3-A56A-5715FBB883C1}"/>
              </a:ext>
            </a:extLst>
          </p:cNvPr>
          <p:cNvSpPr/>
          <p:nvPr/>
        </p:nvSpPr>
        <p:spPr>
          <a:xfrm>
            <a:off x="6846339" y="2505850"/>
            <a:ext cx="596016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38386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F2B4773-3207-44CC-B7AC-892B70498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B8267CA-A7A5-4E11-9D92-4EAC3DD3E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83D61B5-C6B4-4A4B-85AD-FEE7A54912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A0B67FE4-688F-4497-8BFD-157613A697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3BF5BE1A-9BAC-4581-A82B-FD8FE31595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971E5644-6772-414A-8199-E30BFB02A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E8246D50-BB0C-408E-93FD-7B8D63A7F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AFBC5D22-68C1-44FB-8181-CB84ECAA8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FB6D0FCE-FBDB-4655-A1A7-640B1E86B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BC8157DF-FD90-4AD6-B803-3AC0ACD8E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3548B067-9D63-4D21-92EF-CBC9E6338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94C7822-3F36-1EAF-0990-F5640C29DFB0}"/>
              </a:ext>
            </a:extLst>
          </p:cNvPr>
          <p:cNvSpPr txBox="1"/>
          <p:nvPr/>
        </p:nvSpPr>
        <p:spPr>
          <a:xfrm>
            <a:off x="676745" y="609600"/>
            <a:ext cx="3856343" cy="1320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How to add Multiple HT POLE points</a:t>
            </a:r>
          </a:p>
          <a:p>
            <a:pPr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8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8BF35C-D43C-CA15-DA0F-1FC1F62B0F90}"/>
              </a:ext>
            </a:extLst>
          </p:cNvPr>
          <p:cNvSpPr txBox="1"/>
          <p:nvPr/>
        </p:nvSpPr>
        <p:spPr>
          <a:xfrm>
            <a:off x="685167" y="2160589"/>
            <a:ext cx="3720916" cy="3560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286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If there are multiple HT pole points, capture all the HT Poles. </a:t>
            </a:r>
          </a:p>
          <a:p>
            <a:pPr marL="285750" indent="-2286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 each HT pole point backlink point is previous HT pole point </a:t>
            </a:r>
          </a:p>
          <a:p>
            <a:pPr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Picture 4" descr="A screenshot of a phone&#10;&#10;Description automatically generated with low confidence">
            <a:extLst>
              <a:ext uri="{FF2B5EF4-FFF2-40B4-BE49-F238E27FC236}">
                <a16:creationId xmlns:a16="http://schemas.microsoft.com/office/drawing/2014/main" id="{1B90B001-E79F-D595-5C3E-68BCBDD4E0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343" y="632145"/>
            <a:ext cx="2290130" cy="5089178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89FED8DB-CD29-C885-22F1-AA8E00CB8B28}"/>
              </a:ext>
            </a:extLst>
          </p:cNvPr>
          <p:cNvSpPr/>
          <p:nvPr/>
        </p:nvSpPr>
        <p:spPr>
          <a:xfrm>
            <a:off x="4994474" y="4149213"/>
            <a:ext cx="84187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657B2F68-ECD9-4C9F-743F-5A99F546BE78}"/>
              </a:ext>
            </a:extLst>
          </p:cNvPr>
          <p:cNvSpPr/>
          <p:nvPr/>
        </p:nvSpPr>
        <p:spPr>
          <a:xfrm>
            <a:off x="5048656" y="4604102"/>
            <a:ext cx="768241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1392266B-E423-BCF1-382D-857CDC9E228A}"/>
              </a:ext>
            </a:extLst>
          </p:cNvPr>
          <p:cNvSpPr/>
          <p:nvPr/>
        </p:nvSpPr>
        <p:spPr>
          <a:xfrm>
            <a:off x="5058384" y="5107021"/>
            <a:ext cx="768241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7601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creenshot of a phone&#10;&#10;Description automatically generated with low confidence">
            <a:extLst>
              <a:ext uri="{FF2B5EF4-FFF2-40B4-BE49-F238E27FC236}">
                <a16:creationId xmlns:a16="http://schemas.microsoft.com/office/drawing/2014/main" id="{8827E4AB-96F1-C54E-86E0-CA1A1B86BC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31"/>
          <a:stretch/>
        </p:blipFill>
        <p:spPr>
          <a:xfrm>
            <a:off x="759534" y="1320716"/>
            <a:ext cx="2072160" cy="4386974"/>
          </a:xfrm>
          <a:prstGeom prst="rect">
            <a:avLst/>
          </a:prstGeom>
        </p:spPr>
      </p:pic>
      <p:pic>
        <p:nvPicPr>
          <p:cNvPr id="5" name="Picture 4" descr="A sticker on a wall&#10;&#10;Description automatically generated with low confidence">
            <a:extLst>
              <a:ext uri="{FF2B5EF4-FFF2-40B4-BE49-F238E27FC236}">
                <a16:creationId xmlns:a16="http://schemas.microsoft.com/office/drawing/2014/main" id="{4223503A-0E07-343D-EDA0-235E963EEE8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31"/>
          <a:stretch/>
        </p:blipFill>
        <p:spPr>
          <a:xfrm>
            <a:off x="4495004" y="1320717"/>
            <a:ext cx="2072160" cy="4386973"/>
          </a:xfrm>
          <a:prstGeom prst="rect">
            <a:avLst/>
          </a:prstGeom>
        </p:spPr>
      </p:pic>
      <p:pic>
        <p:nvPicPr>
          <p:cNvPr id="9" name="Picture 8" descr="A screenshot of a video game&#10;&#10;Description automatically generated with low confidence">
            <a:extLst>
              <a:ext uri="{FF2B5EF4-FFF2-40B4-BE49-F238E27FC236}">
                <a16:creationId xmlns:a16="http://schemas.microsoft.com/office/drawing/2014/main" id="{84C651B5-ED16-7BE0-3654-727C149AB9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44"/>
          <a:stretch/>
        </p:blipFill>
        <p:spPr>
          <a:xfrm>
            <a:off x="7895712" y="1352124"/>
            <a:ext cx="2072160" cy="442782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4DA76E-7B3B-CDCF-1186-60B3620244D5}"/>
              </a:ext>
            </a:extLst>
          </p:cNvPr>
          <p:cNvSpPr txBox="1"/>
          <p:nvPr/>
        </p:nvSpPr>
        <p:spPr>
          <a:xfrm>
            <a:off x="2831694" y="257034"/>
            <a:ext cx="5319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to add </a:t>
            </a:r>
            <a:r>
              <a:rPr lang="en-IN" sz="2800" b="1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DTR POINT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A5D92D7-2042-B0B4-2EFF-72E515AA393D}"/>
              </a:ext>
            </a:extLst>
          </p:cNvPr>
          <p:cNvSpPr txBox="1"/>
          <p:nvPr/>
        </p:nvSpPr>
        <p:spPr>
          <a:xfrm>
            <a:off x="44642" y="829534"/>
            <a:ext cx="95231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i="1" dirty="0">
                <a:solidFill>
                  <a:srgbClr val="FF0000"/>
                </a:solidFill>
              </a:rPr>
              <a:t>NOTE: If DTR is Mounted On HT Pole Or Beam, First Capture HT pole then Capture DTR Point &amp; Back Link Point as same HT Pole </a:t>
            </a:r>
          </a:p>
          <a:p>
            <a:endParaRPr lang="en-IN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4F77479-BD57-FFB9-B729-372DC524C5FC}"/>
              </a:ext>
            </a:extLst>
          </p:cNvPr>
          <p:cNvSpPr txBox="1"/>
          <p:nvPr/>
        </p:nvSpPr>
        <p:spPr>
          <a:xfrm>
            <a:off x="327507" y="5726635"/>
            <a:ext cx="31233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 the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Point type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DTR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 link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point type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HT POLE </a:t>
            </a:r>
          </a:p>
          <a:p>
            <a:endParaRPr lang="en-IN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BAC21C5-1B4D-4FE8-6C1E-643539FA540C}"/>
              </a:ext>
            </a:extLst>
          </p:cNvPr>
          <p:cNvSpPr txBox="1"/>
          <p:nvPr/>
        </p:nvSpPr>
        <p:spPr>
          <a:xfrm>
            <a:off x="3443061" y="5677355"/>
            <a:ext cx="40219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Fill the Details on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DTR Sticker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stick to the Pole &amp; stick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protective sticker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above DTR sticker.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Upload the Image of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DTR Sticker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CEFC09E-C5C6-22B7-117B-E5D02D7C4C08}"/>
              </a:ext>
            </a:extLst>
          </p:cNvPr>
          <p:cNvSpPr txBox="1"/>
          <p:nvPr/>
        </p:nvSpPr>
        <p:spPr>
          <a:xfrm>
            <a:off x="7464980" y="5779944"/>
            <a:ext cx="32974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Capture Location of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DTR in Map View 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A565CA3-B1DF-DFF3-C6AE-CAD5F36E0BD8}"/>
              </a:ext>
            </a:extLst>
          </p:cNvPr>
          <p:cNvCxnSpPr/>
          <p:nvPr/>
        </p:nvCxnSpPr>
        <p:spPr>
          <a:xfrm flipH="1">
            <a:off x="5527295" y="3729887"/>
            <a:ext cx="1421812" cy="7782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7DAB1D03-7DC3-E331-16DB-5780ACD2C0BA}"/>
              </a:ext>
            </a:extLst>
          </p:cNvPr>
          <p:cNvSpPr txBox="1"/>
          <p:nvPr/>
        </p:nvSpPr>
        <p:spPr>
          <a:xfrm>
            <a:off x="6521948" y="3475994"/>
            <a:ext cx="10775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/>
              <a:t>Click on +</a:t>
            </a:r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E170A0DD-2B14-5E23-30EE-EECDC8E758F4}"/>
              </a:ext>
            </a:extLst>
          </p:cNvPr>
          <p:cNvSpPr/>
          <p:nvPr/>
        </p:nvSpPr>
        <p:spPr>
          <a:xfrm>
            <a:off x="7620777" y="3475511"/>
            <a:ext cx="1194245" cy="23443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6C42EA7F-8D15-C612-B9E6-001F317E9922}"/>
              </a:ext>
            </a:extLst>
          </p:cNvPr>
          <p:cNvSpPr/>
          <p:nvPr/>
        </p:nvSpPr>
        <p:spPr>
          <a:xfrm>
            <a:off x="327507" y="4085617"/>
            <a:ext cx="432027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7C990A3F-DC84-D333-935B-17E2791DB7C9}"/>
              </a:ext>
            </a:extLst>
          </p:cNvPr>
          <p:cNvSpPr/>
          <p:nvPr/>
        </p:nvSpPr>
        <p:spPr>
          <a:xfrm>
            <a:off x="447472" y="4688731"/>
            <a:ext cx="312062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7318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phone&#10;&#10;Description automatically generated with medium confidence">
            <a:extLst>
              <a:ext uri="{FF2B5EF4-FFF2-40B4-BE49-F238E27FC236}">
                <a16:creationId xmlns:a16="http://schemas.microsoft.com/office/drawing/2014/main" id="{6D18066E-585C-11FE-2321-94E9680B22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3"/>
          <a:stretch/>
        </p:blipFill>
        <p:spPr>
          <a:xfrm>
            <a:off x="2595239" y="724311"/>
            <a:ext cx="1926207" cy="4091972"/>
          </a:xfrm>
          <a:prstGeom prst="rect">
            <a:avLst/>
          </a:prstGeom>
        </p:spPr>
      </p:pic>
      <p:pic>
        <p:nvPicPr>
          <p:cNvPr id="17" name="Picture 16" descr="A piece of paper with a qr code on it&#10;&#10;Description automatically generated with medium confidence">
            <a:extLst>
              <a:ext uri="{FF2B5EF4-FFF2-40B4-BE49-F238E27FC236}">
                <a16:creationId xmlns:a16="http://schemas.microsoft.com/office/drawing/2014/main" id="{302C4551-3243-3B28-EE59-A58C99E355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3"/>
          <a:stretch/>
        </p:blipFill>
        <p:spPr>
          <a:xfrm>
            <a:off x="7344329" y="724311"/>
            <a:ext cx="2143923" cy="4113402"/>
          </a:xfrm>
          <a:prstGeom prst="rect">
            <a:avLst/>
          </a:prstGeom>
        </p:spPr>
      </p:pic>
      <p:pic>
        <p:nvPicPr>
          <p:cNvPr id="7" name="Picture 6" descr="A screenshot of a phone&#10;&#10;Description automatically generated with medium confidence">
            <a:extLst>
              <a:ext uri="{FF2B5EF4-FFF2-40B4-BE49-F238E27FC236}">
                <a16:creationId xmlns:a16="http://schemas.microsoft.com/office/drawing/2014/main" id="{FB3ACA25-E4CA-1348-807E-D2CD7A74AB5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19"/>
          <a:stretch/>
        </p:blipFill>
        <p:spPr>
          <a:xfrm>
            <a:off x="5008314" y="724311"/>
            <a:ext cx="2025575" cy="4091972"/>
          </a:xfrm>
          <a:prstGeom prst="rect">
            <a:avLst/>
          </a:prstGeom>
        </p:spPr>
      </p:pic>
      <p:pic>
        <p:nvPicPr>
          <p:cNvPr id="13" name="Picture 12" descr="A screenshot of a phone&#10;&#10;Description automatically generated with low confidence">
            <a:extLst>
              <a:ext uri="{FF2B5EF4-FFF2-40B4-BE49-F238E27FC236}">
                <a16:creationId xmlns:a16="http://schemas.microsoft.com/office/drawing/2014/main" id="{18B81F55-6949-BBA3-7F99-4FB57ACF36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7472" y="789287"/>
            <a:ext cx="1860414" cy="4134254"/>
          </a:xfrm>
          <a:prstGeom prst="rect">
            <a:avLst/>
          </a:prstGeom>
        </p:spPr>
      </p:pic>
      <p:pic>
        <p:nvPicPr>
          <p:cNvPr id="12" name="Content Placeholder 7" descr="A screenshot of a phone&#10;&#10;Description automatically generated with medium confidence">
            <a:extLst>
              <a:ext uri="{FF2B5EF4-FFF2-40B4-BE49-F238E27FC236}">
                <a16:creationId xmlns:a16="http://schemas.microsoft.com/office/drawing/2014/main" id="{B7DC6D3D-967B-F7E9-2BC1-F878FDBAFF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71" y="716183"/>
            <a:ext cx="1926207" cy="428046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A8AE837-EFDF-1113-5393-157B4741C707}"/>
              </a:ext>
            </a:extLst>
          </p:cNvPr>
          <p:cNvSpPr txBox="1"/>
          <p:nvPr/>
        </p:nvSpPr>
        <p:spPr>
          <a:xfrm>
            <a:off x="248055" y="5128674"/>
            <a:ext cx="22455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Upload the images of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DTR Name Plate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&amp;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Structure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C9231E5-4836-CFE9-D656-1722B5FB35E2}"/>
              </a:ext>
            </a:extLst>
          </p:cNvPr>
          <p:cNvSpPr txBox="1"/>
          <p:nvPr/>
        </p:nvSpPr>
        <p:spPr>
          <a:xfrm>
            <a:off x="2262152" y="5187041"/>
            <a:ext cx="27916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Fill the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DTR Point Details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Fill the Equipment Number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Fill the Serial 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Mention the Remarks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B480138-C221-A12C-160D-4B47D9B8A41C}"/>
              </a:ext>
            </a:extLst>
          </p:cNvPr>
          <p:cNvSpPr txBox="1"/>
          <p:nvPr/>
        </p:nvSpPr>
        <p:spPr>
          <a:xfrm>
            <a:off x="4949139" y="5079319"/>
            <a:ext cx="21439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Capacity of DTR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from the dropdown list</a:t>
            </a:r>
          </a:p>
          <a:p>
            <a:endParaRPr lang="en-IN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ACEAF3C-D840-6ED1-56B9-6E478E71EFDB}"/>
              </a:ext>
            </a:extLst>
          </p:cNvPr>
          <p:cNvSpPr txBox="1"/>
          <p:nvPr/>
        </p:nvSpPr>
        <p:spPr>
          <a:xfrm>
            <a:off x="7344328" y="5079319"/>
            <a:ext cx="21439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Scan the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QR Code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DTR sticker which filled with DTR information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64F67FB-4619-AD90-8FFB-CB3E9C56DA17}"/>
              </a:ext>
            </a:extLst>
          </p:cNvPr>
          <p:cNvSpPr txBox="1"/>
          <p:nvPr/>
        </p:nvSpPr>
        <p:spPr>
          <a:xfrm>
            <a:off x="9893030" y="5132439"/>
            <a:ext cx="19492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Once the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DTR QR is scanned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DTR point information is saved successfully.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E65CAD8-E55F-AC6C-DCC1-9A74CB23B532}"/>
              </a:ext>
            </a:extLst>
          </p:cNvPr>
          <p:cNvSpPr txBox="1"/>
          <p:nvPr/>
        </p:nvSpPr>
        <p:spPr>
          <a:xfrm>
            <a:off x="3744633" y="104568"/>
            <a:ext cx="3959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DTR POINT Questionaries</a:t>
            </a:r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223C0F22-6C68-A073-61B0-2DEC23FDCDA1}"/>
              </a:ext>
            </a:extLst>
          </p:cNvPr>
          <p:cNvSpPr/>
          <p:nvPr/>
        </p:nvSpPr>
        <p:spPr>
          <a:xfrm>
            <a:off x="77821" y="1860903"/>
            <a:ext cx="340468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ABCBAF3B-7C89-18A5-FF30-404AAE0D6EA8}"/>
              </a:ext>
            </a:extLst>
          </p:cNvPr>
          <p:cNvSpPr/>
          <p:nvPr/>
        </p:nvSpPr>
        <p:spPr>
          <a:xfrm>
            <a:off x="68093" y="2460781"/>
            <a:ext cx="340468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44517C12-DE65-8716-DA2F-846A7BBD3ACB}"/>
              </a:ext>
            </a:extLst>
          </p:cNvPr>
          <p:cNvCxnSpPr>
            <a:cxnSpLocks/>
          </p:cNvCxnSpPr>
          <p:nvPr/>
        </p:nvCxnSpPr>
        <p:spPr>
          <a:xfrm>
            <a:off x="4404329" y="1536970"/>
            <a:ext cx="770786" cy="298152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94231868-2D0A-76EE-329C-9CA0013A6C7F}"/>
                  </a:ext>
                </a:extLst>
              </p14:cNvPr>
              <p14:cNvContentPartPr/>
              <p14:nvPr/>
            </p14:nvContentPartPr>
            <p14:xfrm>
              <a:off x="8209991" y="2753763"/>
              <a:ext cx="379800" cy="1980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94231868-2D0A-76EE-329C-9CA0013A6C7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205671" y="2749443"/>
                <a:ext cx="388440" cy="2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0EF89B5C-02C4-AC16-AA43-13DB9C0B1FE5}"/>
                  </a:ext>
                </a:extLst>
              </p14:cNvPr>
              <p14:cNvContentPartPr/>
              <p14:nvPr/>
            </p14:nvContentPartPr>
            <p14:xfrm>
              <a:off x="8200271" y="2859243"/>
              <a:ext cx="466200" cy="1080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0EF89B5C-02C4-AC16-AA43-13DB9C0B1FE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195951" y="2854923"/>
                <a:ext cx="474840" cy="19440"/>
              </a:xfrm>
              <a:prstGeom prst="rect">
                <a:avLst/>
              </a:prstGeom>
            </p:spPr>
          </p:pic>
        </mc:Fallback>
      </mc:AlternateContent>
      <p:grpSp>
        <p:nvGrpSpPr>
          <p:cNvPr id="51" name="Group 50">
            <a:extLst>
              <a:ext uri="{FF2B5EF4-FFF2-40B4-BE49-F238E27FC236}">
                <a16:creationId xmlns:a16="http://schemas.microsoft.com/office/drawing/2014/main" id="{466E6E20-18DE-F133-A4FD-6295A9DACD9D}"/>
              </a:ext>
            </a:extLst>
          </p:cNvPr>
          <p:cNvGrpSpPr/>
          <p:nvPr/>
        </p:nvGrpSpPr>
        <p:grpSpPr>
          <a:xfrm>
            <a:off x="8190551" y="2956803"/>
            <a:ext cx="456480" cy="79200"/>
            <a:chOff x="8190551" y="2956803"/>
            <a:chExt cx="456480" cy="79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38D6EE43-55E5-6552-A025-99C0FEA0A4C8}"/>
                    </a:ext>
                  </a:extLst>
                </p14:cNvPr>
                <p14:cNvContentPartPr/>
                <p14:nvPr/>
              </p14:nvContentPartPr>
              <p14:xfrm>
                <a:off x="8190551" y="2966883"/>
                <a:ext cx="360" cy="3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38D6EE43-55E5-6552-A025-99C0FEA0A4C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186231" y="2962563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362C7EDD-2131-19E0-EE9B-27E2171595B5}"/>
                    </a:ext>
                  </a:extLst>
                </p14:cNvPr>
                <p14:cNvContentPartPr/>
                <p14:nvPr/>
              </p14:nvContentPartPr>
              <p14:xfrm>
                <a:off x="8190551" y="2956803"/>
                <a:ext cx="456480" cy="1008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362C7EDD-2131-19E0-EE9B-27E2171595B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186231" y="2952483"/>
                  <a:ext cx="46512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4BD74D35-EF30-556E-ACFA-92EF41B2675A}"/>
                    </a:ext>
                  </a:extLst>
                </p14:cNvPr>
                <p14:cNvContentPartPr/>
                <p14:nvPr/>
              </p14:nvContentPartPr>
              <p14:xfrm>
                <a:off x="8258591" y="3025203"/>
                <a:ext cx="388440" cy="1080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4BD74D35-EF30-556E-ACFA-92EF41B2675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254271" y="3020883"/>
                  <a:ext cx="397080" cy="194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6055056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screenshot, roof, design&#10;&#10;Description automatically generated">
            <a:extLst>
              <a:ext uri="{FF2B5EF4-FFF2-40B4-BE49-F238E27FC236}">
                <a16:creationId xmlns:a16="http://schemas.microsoft.com/office/drawing/2014/main" id="{887E39B1-E675-CC22-4389-D9FD52B32B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39"/>
          <a:stretch/>
        </p:blipFill>
        <p:spPr>
          <a:xfrm>
            <a:off x="6081798" y="782362"/>
            <a:ext cx="2259554" cy="4615468"/>
          </a:xfrm>
          <a:prstGeom prst="rect">
            <a:avLst/>
          </a:prstGeom>
        </p:spPr>
      </p:pic>
      <p:pic>
        <p:nvPicPr>
          <p:cNvPr id="4" name="Content Placeholder 7" descr="A screenshot of a phone&#10;&#10;Description automatically generated with medium confidence">
            <a:extLst>
              <a:ext uri="{FF2B5EF4-FFF2-40B4-BE49-F238E27FC236}">
                <a16:creationId xmlns:a16="http://schemas.microsoft.com/office/drawing/2014/main" id="{A3569899-5AAC-634B-C7A1-FC8BA02D9B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5"/>
          <a:stretch/>
        </p:blipFill>
        <p:spPr>
          <a:xfrm>
            <a:off x="2554541" y="826853"/>
            <a:ext cx="2084038" cy="4679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A11DF6A-ADEB-AD75-73EF-2044F3FC75AE}"/>
              </a:ext>
            </a:extLst>
          </p:cNvPr>
          <p:cNvSpPr txBox="1"/>
          <p:nvPr/>
        </p:nvSpPr>
        <p:spPr>
          <a:xfrm>
            <a:off x="1979454" y="5593307"/>
            <a:ext cx="3526407" cy="8756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there are </a:t>
            </a: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any LT Poles between DTR &amp; Service Connection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 the LT Poles need to be captured same as HT Poles </a:t>
            </a:r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FE792E7-25FB-7916-D45E-2150211FBCBD}"/>
              </a:ext>
            </a:extLst>
          </p:cNvPr>
          <p:cNvSpPr txBox="1"/>
          <p:nvPr/>
        </p:nvSpPr>
        <p:spPr>
          <a:xfrm>
            <a:off x="6081798" y="5593307"/>
            <a:ext cx="2754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 Point type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LT Pole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 Link Point DTR </a:t>
            </a:r>
          </a:p>
        </p:txBody>
      </p: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9F38442D-8F16-F2FE-D410-FB778A2B2CAA}"/>
              </a:ext>
            </a:extLst>
          </p:cNvPr>
          <p:cNvCxnSpPr>
            <a:cxnSpLocks/>
          </p:cNvCxnSpPr>
          <p:nvPr/>
        </p:nvCxnSpPr>
        <p:spPr>
          <a:xfrm flipV="1">
            <a:off x="4465926" y="3090096"/>
            <a:ext cx="2625538" cy="929406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A59906A3-A336-5F10-D9C1-2B00A8776D20}"/>
              </a:ext>
            </a:extLst>
          </p:cNvPr>
          <p:cNvSpPr txBox="1"/>
          <p:nvPr/>
        </p:nvSpPr>
        <p:spPr>
          <a:xfrm>
            <a:off x="3472774" y="166313"/>
            <a:ext cx="44747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to add LT POLE point</a:t>
            </a:r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8473ACFC-AEA9-5E44-444A-1C12DA93CDDB}"/>
              </a:ext>
            </a:extLst>
          </p:cNvPr>
          <p:cNvSpPr/>
          <p:nvPr/>
        </p:nvSpPr>
        <p:spPr>
          <a:xfrm>
            <a:off x="1979454" y="4429004"/>
            <a:ext cx="575087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50157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screenshot of a phone&#10;&#10;Description automatically generated with medium confidence">
            <a:extLst>
              <a:ext uri="{FF2B5EF4-FFF2-40B4-BE49-F238E27FC236}">
                <a16:creationId xmlns:a16="http://schemas.microsoft.com/office/drawing/2014/main" id="{77340D2E-D1FC-4133-F723-6E5816DA3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254" y="1123527"/>
            <a:ext cx="2072160" cy="4604800"/>
          </a:xfrm>
          <a:prstGeom prst="rect">
            <a:avLst/>
          </a:prstGeom>
        </p:spPr>
      </p:pic>
      <p:pic>
        <p:nvPicPr>
          <p:cNvPr id="7" name="Picture 6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3670E7BE-26E6-DD5D-1219-DA7C64E6B4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664" y="1116200"/>
            <a:ext cx="2072160" cy="4604800"/>
          </a:xfrm>
          <a:prstGeom prst="rect">
            <a:avLst/>
          </a:prstGeom>
        </p:spPr>
      </p:pic>
      <p:pic>
        <p:nvPicPr>
          <p:cNvPr id="10" name="Picture 9" descr="A screenshot of a phone&#10;&#10;Description automatically generated with medium confidence">
            <a:extLst>
              <a:ext uri="{FF2B5EF4-FFF2-40B4-BE49-F238E27FC236}">
                <a16:creationId xmlns:a16="http://schemas.microsoft.com/office/drawing/2014/main" id="{C2EE8FEC-C712-5DC6-58F4-FF54D3CA50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050" y="1217389"/>
            <a:ext cx="1953954" cy="434211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0096AEF-0E92-5B69-2E3B-DAAA72D1BF17}"/>
              </a:ext>
            </a:extLst>
          </p:cNvPr>
          <p:cNvSpPr txBox="1"/>
          <p:nvPr/>
        </p:nvSpPr>
        <p:spPr>
          <a:xfrm>
            <a:off x="3336796" y="199562"/>
            <a:ext cx="47096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LT Pole Questionaries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33F287B-34FA-BEDE-C046-0F9B9E528DE9}"/>
              </a:ext>
            </a:extLst>
          </p:cNvPr>
          <p:cNvSpPr txBox="1"/>
          <p:nvPr/>
        </p:nvSpPr>
        <p:spPr>
          <a:xfrm>
            <a:off x="2975827" y="5966229"/>
            <a:ext cx="50008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Fill the Questionnaire of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LT POLE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mention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Remarks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Point Information will be saved Successfully.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Left Bracket 20">
            <a:extLst>
              <a:ext uri="{FF2B5EF4-FFF2-40B4-BE49-F238E27FC236}">
                <a16:creationId xmlns:a16="http://schemas.microsoft.com/office/drawing/2014/main" id="{D44E6083-CFB4-88C6-5454-970E43F7F1CA}"/>
              </a:ext>
            </a:extLst>
          </p:cNvPr>
          <p:cNvSpPr/>
          <p:nvPr/>
        </p:nvSpPr>
        <p:spPr>
          <a:xfrm>
            <a:off x="1128411" y="3959159"/>
            <a:ext cx="116341" cy="873156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E96280EC-5B3F-4EEE-981A-2099260DF3FD}"/>
              </a:ext>
            </a:extLst>
          </p:cNvPr>
          <p:cNvSpPr/>
          <p:nvPr/>
        </p:nvSpPr>
        <p:spPr>
          <a:xfrm>
            <a:off x="3764606" y="1450376"/>
            <a:ext cx="21664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CC5EE74F-89E8-F4CA-BF11-41FBB42883EC}"/>
              </a:ext>
            </a:extLst>
          </p:cNvPr>
          <p:cNvSpPr/>
          <p:nvPr/>
        </p:nvSpPr>
        <p:spPr>
          <a:xfrm>
            <a:off x="3764606" y="1721753"/>
            <a:ext cx="21664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7" name="Arrow: Right 36">
            <a:extLst>
              <a:ext uri="{FF2B5EF4-FFF2-40B4-BE49-F238E27FC236}">
                <a16:creationId xmlns:a16="http://schemas.microsoft.com/office/drawing/2014/main" id="{84C35E64-A25D-7082-F830-9D32E4470030}"/>
              </a:ext>
            </a:extLst>
          </p:cNvPr>
          <p:cNvSpPr/>
          <p:nvPr/>
        </p:nvSpPr>
        <p:spPr>
          <a:xfrm>
            <a:off x="3764604" y="2013626"/>
            <a:ext cx="21664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8269E59A-2613-76AB-6D66-16CE2F269466}"/>
              </a:ext>
            </a:extLst>
          </p:cNvPr>
          <p:cNvSpPr/>
          <p:nvPr/>
        </p:nvSpPr>
        <p:spPr>
          <a:xfrm>
            <a:off x="3764604" y="2334683"/>
            <a:ext cx="21664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9" name="Arrow: Right 38">
            <a:extLst>
              <a:ext uri="{FF2B5EF4-FFF2-40B4-BE49-F238E27FC236}">
                <a16:creationId xmlns:a16="http://schemas.microsoft.com/office/drawing/2014/main" id="{8B10E8F5-E618-8008-09D1-3643F786881E}"/>
              </a:ext>
            </a:extLst>
          </p:cNvPr>
          <p:cNvSpPr/>
          <p:nvPr/>
        </p:nvSpPr>
        <p:spPr>
          <a:xfrm>
            <a:off x="3764603" y="2789672"/>
            <a:ext cx="21664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606C7F99-C4A4-D3F3-EE31-289E7F91E226}"/>
              </a:ext>
            </a:extLst>
          </p:cNvPr>
          <p:cNvSpPr/>
          <p:nvPr/>
        </p:nvSpPr>
        <p:spPr>
          <a:xfrm>
            <a:off x="3764603" y="3015330"/>
            <a:ext cx="21664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1" name="Arrow: Right 40">
            <a:extLst>
              <a:ext uri="{FF2B5EF4-FFF2-40B4-BE49-F238E27FC236}">
                <a16:creationId xmlns:a16="http://schemas.microsoft.com/office/drawing/2014/main" id="{90DBDF03-8B32-102F-5807-AF3D4A30FA16}"/>
              </a:ext>
            </a:extLst>
          </p:cNvPr>
          <p:cNvSpPr/>
          <p:nvPr/>
        </p:nvSpPr>
        <p:spPr>
          <a:xfrm>
            <a:off x="3762776" y="3273814"/>
            <a:ext cx="21664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168B926A-11A2-D92E-998C-8DE25A46453E}"/>
              </a:ext>
            </a:extLst>
          </p:cNvPr>
          <p:cNvSpPr/>
          <p:nvPr/>
        </p:nvSpPr>
        <p:spPr>
          <a:xfrm>
            <a:off x="3762776" y="3594871"/>
            <a:ext cx="21664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3" name="Arrow: Right 42">
            <a:extLst>
              <a:ext uri="{FF2B5EF4-FFF2-40B4-BE49-F238E27FC236}">
                <a16:creationId xmlns:a16="http://schemas.microsoft.com/office/drawing/2014/main" id="{0A1616F7-663C-23DB-0257-F491423731F2}"/>
              </a:ext>
            </a:extLst>
          </p:cNvPr>
          <p:cNvSpPr/>
          <p:nvPr/>
        </p:nvSpPr>
        <p:spPr>
          <a:xfrm>
            <a:off x="3762776" y="3942101"/>
            <a:ext cx="21664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4" name="Arrow: Right 43">
            <a:extLst>
              <a:ext uri="{FF2B5EF4-FFF2-40B4-BE49-F238E27FC236}">
                <a16:creationId xmlns:a16="http://schemas.microsoft.com/office/drawing/2014/main" id="{638C7EDA-1F9B-580E-2042-367DF2961437}"/>
              </a:ext>
            </a:extLst>
          </p:cNvPr>
          <p:cNvSpPr/>
          <p:nvPr/>
        </p:nvSpPr>
        <p:spPr>
          <a:xfrm>
            <a:off x="3762776" y="4249633"/>
            <a:ext cx="21664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5" name="Arrow: Right 44">
            <a:extLst>
              <a:ext uri="{FF2B5EF4-FFF2-40B4-BE49-F238E27FC236}">
                <a16:creationId xmlns:a16="http://schemas.microsoft.com/office/drawing/2014/main" id="{9610B368-91B0-A70F-5453-99E20979E598}"/>
              </a:ext>
            </a:extLst>
          </p:cNvPr>
          <p:cNvSpPr/>
          <p:nvPr/>
        </p:nvSpPr>
        <p:spPr>
          <a:xfrm>
            <a:off x="3762776" y="4840319"/>
            <a:ext cx="21664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6" name="Arrow: Right 45">
            <a:extLst>
              <a:ext uri="{FF2B5EF4-FFF2-40B4-BE49-F238E27FC236}">
                <a16:creationId xmlns:a16="http://schemas.microsoft.com/office/drawing/2014/main" id="{6CECE6B7-9AA1-3908-0C50-C9D34D258859}"/>
              </a:ext>
            </a:extLst>
          </p:cNvPr>
          <p:cNvSpPr/>
          <p:nvPr/>
        </p:nvSpPr>
        <p:spPr>
          <a:xfrm>
            <a:off x="3762776" y="5273247"/>
            <a:ext cx="21664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7" name="Arrow: Right 46">
            <a:extLst>
              <a:ext uri="{FF2B5EF4-FFF2-40B4-BE49-F238E27FC236}">
                <a16:creationId xmlns:a16="http://schemas.microsoft.com/office/drawing/2014/main" id="{E51336AD-2A06-3BD9-199D-BA57987E1E93}"/>
              </a:ext>
            </a:extLst>
          </p:cNvPr>
          <p:cNvSpPr/>
          <p:nvPr/>
        </p:nvSpPr>
        <p:spPr>
          <a:xfrm>
            <a:off x="1005400" y="2056583"/>
            <a:ext cx="21664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8" name="Arrow: Right 47">
            <a:extLst>
              <a:ext uri="{FF2B5EF4-FFF2-40B4-BE49-F238E27FC236}">
                <a16:creationId xmlns:a16="http://schemas.microsoft.com/office/drawing/2014/main" id="{8F8DF9C7-32C1-0F47-A0CC-99FBDDAF2910}"/>
              </a:ext>
            </a:extLst>
          </p:cNvPr>
          <p:cNvSpPr/>
          <p:nvPr/>
        </p:nvSpPr>
        <p:spPr>
          <a:xfrm>
            <a:off x="1007535" y="2540941"/>
            <a:ext cx="21664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9" name="Arrow: Right 48">
            <a:extLst>
              <a:ext uri="{FF2B5EF4-FFF2-40B4-BE49-F238E27FC236}">
                <a16:creationId xmlns:a16="http://schemas.microsoft.com/office/drawing/2014/main" id="{6AEDBCE2-6BB5-12C9-92ED-A3500924A4FA}"/>
              </a:ext>
            </a:extLst>
          </p:cNvPr>
          <p:cNvSpPr/>
          <p:nvPr/>
        </p:nvSpPr>
        <p:spPr>
          <a:xfrm>
            <a:off x="1004486" y="2830214"/>
            <a:ext cx="21664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0" name="Arrow: Right 49">
            <a:extLst>
              <a:ext uri="{FF2B5EF4-FFF2-40B4-BE49-F238E27FC236}">
                <a16:creationId xmlns:a16="http://schemas.microsoft.com/office/drawing/2014/main" id="{350E21F4-4058-61DB-F645-4E69BF6E544C}"/>
              </a:ext>
            </a:extLst>
          </p:cNvPr>
          <p:cNvSpPr/>
          <p:nvPr/>
        </p:nvSpPr>
        <p:spPr>
          <a:xfrm>
            <a:off x="1004485" y="3094598"/>
            <a:ext cx="21664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1" name="Arrow: Right 50">
            <a:extLst>
              <a:ext uri="{FF2B5EF4-FFF2-40B4-BE49-F238E27FC236}">
                <a16:creationId xmlns:a16="http://schemas.microsoft.com/office/drawing/2014/main" id="{FF784B8C-9A93-C8C7-B5C6-320F668E31DB}"/>
              </a:ext>
            </a:extLst>
          </p:cNvPr>
          <p:cNvSpPr/>
          <p:nvPr/>
        </p:nvSpPr>
        <p:spPr>
          <a:xfrm>
            <a:off x="998532" y="3335139"/>
            <a:ext cx="21664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2" name="Arrow: Right 51">
            <a:extLst>
              <a:ext uri="{FF2B5EF4-FFF2-40B4-BE49-F238E27FC236}">
                <a16:creationId xmlns:a16="http://schemas.microsoft.com/office/drawing/2014/main" id="{736491DE-CCD4-336F-CABB-C8B8459181FC}"/>
              </a:ext>
            </a:extLst>
          </p:cNvPr>
          <p:cNvSpPr/>
          <p:nvPr/>
        </p:nvSpPr>
        <p:spPr>
          <a:xfrm>
            <a:off x="1004943" y="3577734"/>
            <a:ext cx="21664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17616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1F2B4773-3207-44CC-B7AC-892B70498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B8267CA-A7A5-4E11-9D92-4EAC3DD3E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83D61B5-C6B4-4A4B-85AD-FEE7A54912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0B67FE4-688F-4497-8BFD-157613A697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5">
              <a:extLst>
                <a:ext uri="{FF2B5EF4-FFF2-40B4-BE49-F238E27FC236}">
                  <a16:creationId xmlns:a16="http://schemas.microsoft.com/office/drawing/2014/main" id="{3BF5BE1A-9BAC-4581-A82B-FD8FE31595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5">
              <a:extLst>
                <a:ext uri="{FF2B5EF4-FFF2-40B4-BE49-F238E27FC236}">
                  <a16:creationId xmlns:a16="http://schemas.microsoft.com/office/drawing/2014/main" id="{971E5644-6772-414A-8199-E30BFB02A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7">
              <a:extLst>
                <a:ext uri="{FF2B5EF4-FFF2-40B4-BE49-F238E27FC236}">
                  <a16:creationId xmlns:a16="http://schemas.microsoft.com/office/drawing/2014/main" id="{E8246D50-BB0C-408E-93FD-7B8D63A7F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8">
              <a:extLst>
                <a:ext uri="{FF2B5EF4-FFF2-40B4-BE49-F238E27FC236}">
                  <a16:creationId xmlns:a16="http://schemas.microsoft.com/office/drawing/2014/main" id="{AFBC5D22-68C1-44FB-8181-CB84ECAA8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9">
              <a:extLst>
                <a:ext uri="{FF2B5EF4-FFF2-40B4-BE49-F238E27FC236}">
                  <a16:creationId xmlns:a16="http://schemas.microsoft.com/office/drawing/2014/main" id="{FB6D0FCE-FBDB-4655-A1A7-640B1E86B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BC8157DF-FD90-4AD6-B803-3AC0ACD8E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3548B067-9D63-4D21-92EF-CBC9E6338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767D771B-12B8-10CD-BF64-2E0D5005BA9C}"/>
              </a:ext>
            </a:extLst>
          </p:cNvPr>
          <p:cNvSpPr txBox="1"/>
          <p:nvPr/>
        </p:nvSpPr>
        <p:spPr>
          <a:xfrm>
            <a:off x="676746" y="609600"/>
            <a:ext cx="3729076" cy="1320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How to add Multiple LT POLE points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F72FD1-C462-3935-321B-4D930F57B67E}"/>
              </a:ext>
            </a:extLst>
          </p:cNvPr>
          <p:cNvSpPr txBox="1"/>
          <p:nvPr/>
        </p:nvSpPr>
        <p:spPr>
          <a:xfrm>
            <a:off x="685167" y="2160589"/>
            <a:ext cx="3720916" cy="3560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286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If there are multiple LT pole points between DTR and service connection , capture all the LT Poles. </a:t>
            </a:r>
          </a:p>
          <a:p>
            <a:pPr marL="285750" indent="-2286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For each LT pole point backlink point is previous LT pole point </a:t>
            </a:r>
          </a:p>
        </p:txBody>
      </p:sp>
      <p:pic>
        <p:nvPicPr>
          <p:cNvPr id="6" name="Picture 5" descr="A screenshot of a phone&#10;&#10;Description automatically generated with low confidence">
            <a:extLst>
              <a:ext uri="{FF2B5EF4-FFF2-40B4-BE49-F238E27FC236}">
                <a16:creationId xmlns:a16="http://schemas.microsoft.com/office/drawing/2014/main" id="{F41A6ED5-4B7D-7868-E291-B76D8B1232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8"/>
          <a:stretch/>
        </p:blipFill>
        <p:spPr>
          <a:xfrm>
            <a:off x="5419434" y="724883"/>
            <a:ext cx="2662682" cy="5623140"/>
          </a:xfrm>
          <a:prstGeom prst="rect">
            <a:avLst/>
          </a:prstGeom>
        </p:spPr>
      </p:pic>
      <p:sp>
        <p:nvSpPr>
          <p:cNvPr id="16" name="Arrow: Right 15">
            <a:extLst>
              <a:ext uri="{FF2B5EF4-FFF2-40B4-BE49-F238E27FC236}">
                <a16:creationId xmlns:a16="http://schemas.microsoft.com/office/drawing/2014/main" id="{3A60E4CF-B04B-85D8-6D03-E728D2957BB4}"/>
              </a:ext>
            </a:extLst>
          </p:cNvPr>
          <p:cNvSpPr/>
          <p:nvPr/>
        </p:nvSpPr>
        <p:spPr>
          <a:xfrm>
            <a:off x="4553283" y="5640160"/>
            <a:ext cx="88958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A6AD3456-930A-C6CD-9709-B1CB0D11118A}"/>
              </a:ext>
            </a:extLst>
          </p:cNvPr>
          <p:cNvSpPr/>
          <p:nvPr/>
        </p:nvSpPr>
        <p:spPr>
          <a:xfrm>
            <a:off x="4563011" y="4522734"/>
            <a:ext cx="882433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9416D5D3-168F-B4ED-4FD9-D7BE41B89DBC}"/>
              </a:ext>
            </a:extLst>
          </p:cNvPr>
          <p:cNvSpPr/>
          <p:nvPr/>
        </p:nvSpPr>
        <p:spPr>
          <a:xfrm>
            <a:off x="4553283" y="5038928"/>
            <a:ext cx="882433" cy="1204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85657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F70BAE7-FBDA-C4D6-C819-559F93B093CA}"/>
              </a:ext>
            </a:extLst>
          </p:cNvPr>
          <p:cNvSpPr txBox="1"/>
          <p:nvPr/>
        </p:nvSpPr>
        <p:spPr>
          <a:xfrm>
            <a:off x="3088887" y="226319"/>
            <a:ext cx="6014224" cy="6128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to add Service Connection Point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A4A72D-836B-51D4-619B-6CA5EC8E00DA}"/>
              </a:ext>
            </a:extLst>
          </p:cNvPr>
          <p:cNvSpPr txBox="1"/>
          <p:nvPr/>
        </p:nvSpPr>
        <p:spPr>
          <a:xfrm>
            <a:off x="2321099" y="4819309"/>
            <a:ext cx="6858000" cy="1645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 Point type as </a:t>
            </a: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Service Connection</a:t>
            </a:r>
          </a:p>
          <a:p>
            <a:pPr marL="34290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 </a:t>
            </a: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Backlink Point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as</a:t>
            </a: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LT Pole </a:t>
            </a:r>
          </a:p>
          <a:p>
            <a:pPr marL="34290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Fill the Details of Consumer on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Service connection Sticker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stick to the Pole &amp; stick protective sticker on the service sticker.</a:t>
            </a:r>
          </a:p>
          <a:p>
            <a:pPr marL="34290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Upload the image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Service connection Sticker </a:t>
            </a:r>
          </a:p>
          <a:p>
            <a:pPr marL="34290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Upload minimum 2 images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Borewell pipes, Motor &amp; Starter Panel.</a:t>
            </a:r>
          </a:p>
        </p:txBody>
      </p:sp>
      <p:pic>
        <p:nvPicPr>
          <p:cNvPr id="3" name="Picture 2" descr="A screenshot of a phone&#10;&#10;Description automatically generated with low confidence">
            <a:extLst>
              <a:ext uri="{FF2B5EF4-FFF2-40B4-BE49-F238E27FC236}">
                <a16:creationId xmlns:a16="http://schemas.microsoft.com/office/drawing/2014/main" id="{431AE8A6-FA99-2306-7EC5-83B4106A1F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7"/>
          <a:stretch/>
        </p:blipFill>
        <p:spPr>
          <a:xfrm>
            <a:off x="789636" y="1055647"/>
            <a:ext cx="1844868" cy="3463664"/>
          </a:xfrm>
          <a:prstGeom prst="rect">
            <a:avLst/>
          </a:prstGeom>
        </p:spPr>
      </p:pic>
      <p:pic>
        <p:nvPicPr>
          <p:cNvPr id="2" name="Picture 1" descr="A screenshot of a video game&#10;&#10;Description automatically generated">
            <a:extLst>
              <a:ext uri="{FF2B5EF4-FFF2-40B4-BE49-F238E27FC236}">
                <a16:creationId xmlns:a16="http://schemas.microsoft.com/office/drawing/2014/main" id="{03E23F39-655D-CFCB-A6AD-27E891E81B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8"/>
          <a:stretch/>
        </p:blipFill>
        <p:spPr>
          <a:xfrm>
            <a:off x="7874551" y="1073485"/>
            <a:ext cx="1832457" cy="3456565"/>
          </a:xfrm>
          <a:prstGeom prst="rect">
            <a:avLst/>
          </a:prstGeom>
        </p:spPr>
      </p:pic>
      <p:pic>
        <p:nvPicPr>
          <p:cNvPr id="13" name="Picture 12" descr="A picture containing text, screenshot, rectangle&#10;&#10;Description automatically generated">
            <a:extLst>
              <a:ext uri="{FF2B5EF4-FFF2-40B4-BE49-F238E27FC236}">
                <a16:creationId xmlns:a16="http://schemas.microsoft.com/office/drawing/2014/main" id="{FECB0CEB-2115-6969-C3CC-D07123C5D18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22"/>
          <a:stretch/>
        </p:blipFill>
        <p:spPr>
          <a:xfrm>
            <a:off x="3087364" y="1055647"/>
            <a:ext cx="1819897" cy="3474403"/>
          </a:xfrm>
          <a:prstGeom prst="rect">
            <a:avLst/>
          </a:prstGeom>
        </p:spPr>
      </p:pic>
      <p:sp>
        <p:nvSpPr>
          <p:cNvPr id="15" name="Arrow: Right 14">
            <a:extLst>
              <a:ext uri="{FF2B5EF4-FFF2-40B4-BE49-F238E27FC236}">
                <a16:creationId xmlns:a16="http://schemas.microsoft.com/office/drawing/2014/main" id="{3BC83623-4ED7-5005-E5C4-79A29811D69F}"/>
              </a:ext>
            </a:extLst>
          </p:cNvPr>
          <p:cNvSpPr/>
          <p:nvPr/>
        </p:nvSpPr>
        <p:spPr>
          <a:xfrm>
            <a:off x="336776" y="3406140"/>
            <a:ext cx="505838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FE41138-8953-92DF-7EEE-0B081155FFE9}"/>
              </a:ext>
            </a:extLst>
          </p:cNvPr>
          <p:cNvCxnSpPr>
            <a:cxnSpLocks/>
          </p:cNvCxnSpPr>
          <p:nvPr/>
        </p:nvCxnSpPr>
        <p:spPr>
          <a:xfrm flipH="1">
            <a:off x="3997312" y="3214990"/>
            <a:ext cx="1181414" cy="3988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12C91988-B3F2-E548-2C9D-2DCCF74005D4}"/>
              </a:ext>
            </a:extLst>
          </p:cNvPr>
          <p:cNvSpPr txBox="1"/>
          <p:nvPr/>
        </p:nvSpPr>
        <p:spPr>
          <a:xfrm>
            <a:off x="4885773" y="2936391"/>
            <a:ext cx="11903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Click On +</a:t>
            </a:r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26D43C2C-3D1A-00E1-B360-6BD4F52FBE31}"/>
              </a:ext>
            </a:extLst>
          </p:cNvPr>
          <p:cNvSpPr/>
          <p:nvPr/>
        </p:nvSpPr>
        <p:spPr>
          <a:xfrm>
            <a:off x="297863" y="3714017"/>
            <a:ext cx="505838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9" name="Picture 28" descr="A screenshot of a phone&#10;&#10;Description automatically generated with low confidence">
            <a:extLst>
              <a:ext uri="{FF2B5EF4-FFF2-40B4-BE49-F238E27FC236}">
                <a16:creationId xmlns:a16="http://schemas.microsoft.com/office/drawing/2014/main" id="{D849A6D7-AF61-48B8-842F-C5103EC3045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7"/>
          <a:stretch/>
        </p:blipFill>
        <p:spPr>
          <a:xfrm>
            <a:off x="5750099" y="1066386"/>
            <a:ext cx="1844868" cy="3463664"/>
          </a:xfrm>
          <a:prstGeom prst="rect">
            <a:avLst/>
          </a:prstGeom>
        </p:spPr>
      </p:pic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73C0EDE-467C-F395-E853-C386139AB332}"/>
              </a:ext>
            </a:extLst>
          </p:cNvPr>
          <p:cNvCxnSpPr>
            <a:cxnSpLocks/>
          </p:cNvCxnSpPr>
          <p:nvPr/>
        </p:nvCxnSpPr>
        <p:spPr>
          <a:xfrm flipV="1">
            <a:off x="5272391" y="1930956"/>
            <a:ext cx="645000" cy="1005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5C43C8D5-FCFF-AF16-2A32-7FF07FCEE77C}"/>
              </a:ext>
            </a:extLst>
          </p:cNvPr>
          <p:cNvSpPr/>
          <p:nvPr/>
        </p:nvSpPr>
        <p:spPr>
          <a:xfrm>
            <a:off x="7874551" y="2586591"/>
            <a:ext cx="846307" cy="349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56046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23EFC297-5F7A-137A-52CD-678A798F0CE3}"/>
              </a:ext>
            </a:extLst>
          </p:cNvPr>
          <p:cNvSpPr txBox="1"/>
          <p:nvPr/>
        </p:nvSpPr>
        <p:spPr>
          <a:xfrm>
            <a:off x="2780395" y="142318"/>
            <a:ext cx="6135235" cy="6463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Service Connection Questionaries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2676B3-9952-E171-E542-883405B235F2}"/>
              </a:ext>
            </a:extLst>
          </p:cNvPr>
          <p:cNvSpPr txBox="1"/>
          <p:nvPr/>
        </p:nvSpPr>
        <p:spPr>
          <a:xfrm>
            <a:off x="6096000" y="2560433"/>
            <a:ext cx="428342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 Check Box of Motor Condition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Working Or Not Working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Motor capacity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from the dropdown list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 LT distribution area &amp; Select Authorization Type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from the dropdown list.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Service Connection is Authorized Select Connection Type as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New Connection Or Existing Connection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service connection is a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New Connection,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Enter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TR No. / Mobile Number/ Aadhar Number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01D1F10-0590-FFFB-2E48-28C5B0790ADE}"/>
              </a:ext>
            </a:extLst>
          </p:cNvPr>
          <p:cNvSpPr txBox="1"/>
          <p:nvPr/>
        </p:nvSpPr>
        <p:spPr>
          <a:xfrm>
            <a:off x="3716579" y="778921"/>
            <a:ext cx="49552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Click on </a:t>
            </a:r>
            <a:r>
              <a:rPr lang="en-IN" sz="1400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Master Sync </a:t>
            </a:r>
            <a:r>
              <a:rPr lang="en-IN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will get the LT Distribution Area Details </a:t>
            </a:r>
          </a:p>
        </p:txBody>
      </p:sp>
      <p:pic>
        <p:nvPicPr>
          <p:cNvPr id="37" name="Picture 36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DE0ACB27-5393-60B5-D47E-4D2BCEDF51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6" b="32577"/>
          <a:stretch/>
        </p:blipFill>
        <p:spPr>
          <a:xfrm>
            <a:off x="465937" y="788649"/>
            <a:ext cx="2753917" cy="4407939"/>
          </a:xfrm>
          <a:prstGeom prst="rect">
            <a:avLst/>
          </a:prstGeom>
        </p:spPr>
      </p:pic>
      <p:pic>
        <p:nvPicPr>
          <p:cNvPr id="38" name="Picture 37" descr="A screenshot of a phone&#10;&#10;Description automatically generated with medium confidence">
            <a:extLst>
              <a:ext uri="{FF2B5EF4-FFF2-40B4-BE49-F238E27FC236}">
                <a16:creationId xmlns:a16="http://schemas.microsoft.com/office/drawing/2014/main" id="{4DA2F7BE-3A8B-2D83-B593-5E3C326AD19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10" b="23994"/>
          <a:stretch/>
        </p:blipFill>
        <p:spPr>
          <a:xfrm>
            <a:off x="3342082" y="2114730"/>
            <a:ext cx="2753918" cy="4496250"/>
          </a:xfrm>
          <a:prstGeom prst="rect">
            <a:avLst/>
          </a:prstGeom>
        </p:spPr>
      </p:pic>
      <p:sp>
        <p:nvSpPr>
          <p:cNvPr id="46" name="Arrow: Left 45">
            <a:extLst>
              <a:ext uri="{FF2B5EF4-FFF2-40B4-BE49-F238E27FC236}">
                <a16:creationId xmlns:a16="http://schemas.microsoft.com/office/drawing/2014/main" id="{81CE61F2-48AC-22E5-C42A-7BE847A60434}"/>
              </a:ext>
            </a:extLst>
          </p:cNvPr>
          <p:cNvSpPr/>
          <p:nvPr/>
        </p:nvSpPr>
        <p:spPr>
          <a:xfrm>
            <a:off x="3200706" y="854725"/>
            <a:ext cx="525293" cy="18482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7" name="Arrow: Left-Right 46">
            <a:extLst>
              <a:ext uri="{FF2B5EF4-FFF2-40B4-BE49-F238E27FC236}">
                <a16:creationId xmlns:a16="http://schemas.microsoft.com/office/drawing/2014/main" id="{8EA6784B-2EAE-6F81-C126-A4AFBD9DDAF4}"/>
              </a:ext>
            </a:extLst>
          </p:cNvPr>
          <p:cNvSpPr/>
          <p:nvPr/>
        </p:nvSpPr>
        <p:spPr>
          <a:xfrm rot="1954772">
            <a:off x="2410048" y="4748275"/>
            <a:ext cx="1137285" cy="11785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77129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screenshot of a phone&#10;&#10;Description automatically generated with medium confidence">
            <a:extLst>
              <a:ext uri="{FF2B5EF4-FFF2-40B4-BE49-F238E27FC236}">
                <a16:creationId xmlns:a16="http://schemas.microsoft.com/office/drawing/2014/main" id="{9D11388A-3B90-5B0A-DC93-01A8BCBD7C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0" b="21464"/>
          <a:stretch/>
        </p:blipFill>
        <p:spPr>
          <a:xfrm>
            <a:off x="478588" y="1138803"/>
            <a:ext cx="2458819" cy="496044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8E522C8-7A20-ABEC-B0B9-A1F1548A524E}"/>
              </a:ext>
            </a:extLst>
          </p:cNvPr>
          <p:cNvSpPr txBox="1"/>
          <p:nvPr/>
        </p:nvSpPr>
        <p:spPr>
          <a:xfrm>
            <a:off x="6828818" y="2727092"/>
            <a:ext cx="34511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Connection is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Existing</a:t>
            </a:r>
            <a:r>
              <a:rPr lang="en-IN" sz="1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 USC No. from Dropdown List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USC No. is Not found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Please </a:t>
            </a:r>
            <a:r>
              <a:rPr lang="en-IN" sz="14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Contact Support team  </a:t>
            </a:r>
          </a:p>
        </p:txBody>
      </p:sp>
      <p:pic>
        <p:nvPicPr>
          <p:cNvPr id="17" name="Picture 16" descr="A screen shot of a phone&#10;&#10;Description automatically generated with medium confidence">
            <a:extLst>
              <a:ext uri="{FF2B5EF4-FFF2-40B4-BE49-F238E27FC236}">
                <a16:creationId xmlns:a16="http://schemas.microsoft.com/office/drawing/2014/main" id="{7ADB8B9D-FFCA-ED25-6C18-238B4817CA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8" b="57654"/>
          <a:stretch/>
        </p:blipFill>
        <p:spPr>
          <a:xfrm>
            <a:off x="5482846" y="4680677"/>
            <a:ext cx="2292614" cy="2058914"/>
          </a:xfrm>
          <a:prstGeom prst="rect">
            <a:avLst/>
          </a:prstGeom>
        </p:spPr>
      </p:pic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C5216890-14ED-DB0D-F69B-3A34A69CA7D3}"/>
              </a:ext>
            </a:extLst>
          </p:cNvPr>
          <p:cNvCxnSpPr>
            <a:cxnSpLocks/>
          </p:cNvCxnSpPr>
          <p:nvPr/>
        </p:nvCxnSpPr>
        <p:spPr>
          <a:xfrm>
            <a:off x="2301351" y="5338810"/>
            <a:ext cx="3106725" cy="89494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AA06980E-78FA-AA54-F9CD-BF47B2C07FB3}"/>
              </a:ext>
            </a:extLst>
          </p:cNvPr>
          <p:cNvCxnSpPr/>
          <p:nvPr/>
        </p:nvCxnSpPr>
        <p:spPr>
          <a:xfrm flipV="1">
            <a:off x="2619987" y="2727092"/>
            <a:ext cx="2295728" cy="2208179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A2E5E3FF-4B28-354B-9692-4436C4E00899}"/>
              </a:ext>
            </a:extLst>
          </p:cNvPr>
          <p:cNvSpPr txBox="1"/>
          <p:nvPr/>
        </p:nvSpPr>
        <p:spPr>
          <a:xfrm>
            <a:off x="3393543" y="101024"/>
            <a:ext cx="47838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Existing Service Connection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8C17699-80C9-5200-41FB-6CD68C124374}"/>
              </a:ext>
            </a:extLst>
          </p:cNvPr>
          <p:cNvGrpSpPr/>
          <p:nvPr/>
        </p:nvGrpSpPr>
        <p:grpSpPr>
          <a:xfrm>
            <a:off x="4992148" y="1298794"/>
            <a:ext cx="1836670" cy="3018642"/>
            <a:chOff x="5016771" y="676948"/>
            <a:chExt cx="2040343" cy="3710227"/>
          </a:xfrm>
        </p:grpSpPr>
        <p:pic>
          <p:nvPicPr>
            <p:cNvPr id="21" name="Picture 20" descr="A screenshot of a phone&#10;&#10;Description automatically generated with medium confidence">
              <a:extLst>
                <a:ext uri="{FF2B5EF4-FFF2-40B4-BE49-F238E27FC236}">
                  <a16:creationId xmlns:a16="http://schemas.microsoft.com/office/drawing/2014/main" id="{65F0D2C5-766B-BBEC-BB69-A0E89676FE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824"/>
            <a:stretch/>
          </p:blipFill>
          <p:spPr>
            <a:xfrm>
              <a:off x="5016771" y="676948"/>
              <a:ext cx="2040343" cy="3710227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6BFEB511-B62B-6220-86A8-7AA79011FE5A}"/>
                    </a:ext>
                  </a:extLst>
                </p14:cNvPr>
                <p14:cNvContentPartPr/>
                <p14:nvPr/>
              </p14:nvContentPartPr>
              <p14:xfrm>
                <a:off x="5785475" y="1511661"/>
                <a:ext cx="543960" cy="1080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6BFEB511-B62B-6220-86A8-7AA79011FE5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715480" y="1436493"/>
                  <a:ext cx="683550" cy="16156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3508C36B-7918-4EB7-628E-16DCAD202CA5}"/>
                    </a:ext>
                  </a:extLst>
                </p14:cNvPr>
                <p14:cNvContentPartPr/>
                <p14:nvPr/>
              </p14:nvContentPartPr>
              <p14:xfrm>
                <a:off x="5814995" y="2134101"/>
                <a:ext cx="612000" cy="108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3508C36B-7918-4EB7-628E-16DCAD202CA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744995" y="2058501"/>
                  <a:ext cx="751600" cy="16156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BF1F06D7-D751-6737-4992-83FECF08313D}"/>
                    </a:ext>
                  </a:extLst>
                </p14:cNvPr>
                <p14:cNvContentPartPr/>
                <p14:nvPr/>
              </p14:nvContentPartPr>
              <p14:xfrm>
                <a:off x="5785475" y="2728101"/>
                <a:ext cx="582840" cy="97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BF1F06D7-D751-6737-4992-83FECF08313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715518" y="2650783"/>
                  <a:ext cx="722354" cy="16391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20DF3F6A-4FF2-D00E-07EB-B490AEA3F9EA}"/>
                    </a:ext>
                  </a:extLst>
                </p14:cNvPr>
                <p14:cNvContentPartPr/>
                <p14:nvPr/>
              </p14:nvContentPartPr>
              <p14:xfrm>
                <a:off x="5785475" y="3359901"/>
                <a:ext cx="582840" cy="3060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20DF3F6A-4FF2-D00E-07EB-B490AEA3F9E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715518" y="3282292"/>
                  <a:ext cx="722354" cy="185374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83402015-28A0-6A5A-658C-5313351D568E}"/>
                  </a:ext>
                </a:extLst>
              </p14:cNvPr>
              <p14:cNvContentPartPr/>
              <p14:nvPr/>
            </p14:nvContentPartPr>
            <p14:xfrm>
              <a:off x="5692684" y="3972023"/>
              <a:ext cx="477000" cy="36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83402015-28A0-6A5A-658C-5313351D568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629684" y="3909383"/>
                <a:ext cx="602640" cy="12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082761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502344A5-4895-E5EB-FF89-0E8612F9B4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4"/>
          <a:stretch/>
        </p:blipFill>
        <p:spPr>
          <a:xfrm>
            <a:off x="7250072" y="583965"/>
            <a:ext cx="2176030" cy="4600924"/>
          </a:xfrm>
          <a:prstGeom prst="rect">
            <a:avLst/>
          </a:prstGeom>
        </p:spPr>
      </p:pic>
      <p:pic>
        <p:nvPicPr>
          <p:cNvPr id="4" name="Picture 3" descr="A qr code on a white label&#10;&#10;Description automatically generated with low confidence">
            <a:extLst>
              <a:ext uri="{FF2B5EF4-FFF2-40B4-BE49-F238E27FC236}">
                <a16:creationId xmlns:a16="http://schemas.microsoft.com/office/drawing/2014/main" id="{84AEE92E-55CF-34C0-1E1A-5F0E654784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540" y="583965"/>
            <a:ext cx="2132590" cy="4561688"/>
          </a:xfrm>
          <a:prstGeom prst="rect">
            <a:avLst/>
          </a:prstGeom>
        </p:spPr>
      </p:pic>
      <p:pic>
        <p:nvPicPr>
          <p:cNvPr id="5" name="Picture 4" descr="A screenshot of a phone&#10;&#10;Description automatically generated with medium confidence">
            <a:extLst>
              <a:ext uri="{FF2B5EF4-FFF2-40B4-BE49-F238E27FC236}">
                <a16:creationId xmlns:a16="http://schemas.microsoft.com/office/drawing/2014/main" id="{A4DAFDDA-48EF-2B83-DFEB-714CB28363E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4"/>
          <a:stretch/>
        </p:blipFill>
        <p:spPr>
          <a:xfrm>
            <a:off x="574009" y="583965"/>
            <a:ext cx="2159464" cy="456589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08F5CD9-0728-7AF0-100D-82D8CFC97D6B}"/>
              </a:ext>
            </a:extLst>
          </p:cNvPr>
          <p:cNvSpPr txBox="1"/>
          <p:nvPr/>
        </p:nvSpPr>
        <p:spPr>
          <a:xfrm>
            <a:off x="398520" y="5431700"/>
            <a:ext cx="27235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Verify the Details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Farmer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the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Farmer Name is wrong Enter Correct name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7802FC-CF52-80D0-443E-E448773BF9F7}"/>
              </a:ext>
            </a:extLst>
          </p:cNvPr>
          <p:cNvSpPr txBox="1"/>
          <p:nvPr/>
        </p:nvSpPr>
        <p:spPr>
          <a:xfrm>
            <a:off x="3717788" y="5425319"/>
            <a:ext cx="2518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Scan the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QR Code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service connection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579C2D-1871-F531-2B7D-2B607184EDA2}"/>
              </a:ext>
            </a:extLst>
          </p:cNvPr>
          <p:cNvSpPr txBox="1"/>
          <p:nvPr/>
        </p:nvSpPr>
        <p:spPr>
          <a:xfrm>
            <a:off x="7078743" y="5370300"/>
            <a:ext cx="2518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Point Information will be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saved Successfully 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63B08F16-D715-955E-7602-42144268B75A}"/>
              </a:ext>
            </a:extLst>
          </p:cNvPr>
          <p:cNvSpPr/>
          <p:nvPr/>
        </p:nvSpPr>
        <p:spPr>
          <a:xfrm>
            <a:off x="233464" y="1196502"/>
            <a:ext cx="340545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CB8E7242-A1EA-31F5-D084-5DB1FED0963C}"/>
              </a:ext>
            </a:extLst>
          </p:cNvPr>
          <p:cNvSpPr/>
          <p:nvPr/>
        </p:nvSpPr>
        <p:spPr>
          <a:xfrm>
            <a:off x="165370" y="3618689"/>
            <a:ext cx="40863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EDAF622F-C9DE-60D3-5F9D-AC3A2209D3E1}"/>
              </a:ext>
            </a:extLst>
          </p:cNvPr>
          <p:cNvSpPr/>
          <p:nvPr/>
        </p:nvSpPr>
        <p:spPr>
          <a:xfrm>
            <a:off x="233464" y="2149813"/>
            <a:ext cx="340545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Arrow: Left 18">
            <a:extLst>
              <a:ext uri="{FF2B5EF4-FFF2-40B4-BE49-F238E27FC236}">
                <a16:creationId xmlns:a16="http://schemas.microsoft.com/office/drawing/2014/main" id="{11112F9E-46DF-86BE-971B-A402CC6619D6}"/>
              </a:ext>
            </a:extLst>
          </p:cNvPr>
          <p:cNvSpPr/>
          <p:nvPr/>
        </p:nvSpPr>
        <p:spPr>
          <a:xfrm>
            <a:off x="2733473" y="1714988"/>
            <a:ext cx="564204" cy="457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27321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6DAF121F-94FD-2461-6963-73EEF2533C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07" r="1" b="22168"/>
          <a:stretch/>
        </p:blipFill>
        <p:spPr>
          <a:xfrm>
            <a:off x="10618" y="0"/>
            <a:ext cx="6095980" cy="68579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83CE6E1-2C1E-4FDB-33BD-BBE12D66AE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88" b="24688"/>
          <a:stretch/>
        </p:blipFill>
        <p:spPr>
          <a:xfrm>
            <a:off x="6085382" y="10"/>
            <a:ext cx="6096000" cy="6857990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A424D1F-E8EE-1798-6173-507A9BF1AB74}"/>
              </a:ext>
            </a:extLst>
          </p:cNvPr>
          <p:cNvCxnSpPr>
            <a:cxnSpLocks/>
          </p:cNvCxnSpPr>
          <p:nvPr/>
        </p:nvCxnSpPr>
        <p:spPr>
          <a:xfrm flipH="1" flipV="1">
            <a:off x="2509735" y="2889111"/>
            <a:ext cx="5404781" cy="1848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20B3638-C49A-D539-6F57-5FFB19E33895}"/>
              </a:ext>
            </a:extLst>
          </p:cNvPr>
          <p:cNvCxnSpPr>
            <a:cxnSpLocks/>
          </p:cNvCxnSpPr>
          <p:nvPr/>
        </p:nvCxnSpPr>
        <p:spPr>
          <a:xfrm flipH="1" flipV="1">
            <a:off x="1837992" y="3803515"/>
            <a:ext cx="6459702" cy="11575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608D568-228D-D5F9-BE33-C19255E9236B}"/>
              </a:ext>
            </a:extLst>
          </p:cNvPr>
          <p:cNvCxnSpPr>
            <a:cxnSpLocks/>
          </p:cNvCxnSpPr>
          <p:nvPr/>
        </p:nvCxnSpPr>
        <p:spPr>
          <a:xfrm flipH="1" flipV="1">
            <a:off x="2093842" y="4761688"/>
            <a:ext cx="7062476" cy="3015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03A9FDA-4FC3-40FB-7E29-874324632D80}"/>
              </a:ext>
            </a:extLst>
          </p:cNvPr>
          <p:cNvCxnSpPr>
            <a:cxnSpLocks/>
          </p:cNvCxnSpPr>
          <p:nvPr/>
        </p:nvCxnSpPr>
        <p:spPr>
          <a:xfrm flipH="1">
            <a:off x="3044756" y="5291847"/>
            <a:ext cx="7431932" cy="3793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658B267-3C13-61EA-293E-1F3D3EF798A5}"/>
              </a:ext>
            </a:extLst>
          </p:cNvPr>
          <p:cNvCxnSpPr/>
          <p:nvPr/>
        </p:nvCxnSpPr>
        <p:spPr>
          <a:xfrm flipH="1" flipV="1">
            <a:off x="1877438" y="1945530"/>
            <a:ext cx="6037078" cy="457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33922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phone&#10;&#10;Description automatically generated with medium confidence">
            <a:extLst>
              <a:ext uri="{FF2B5EF4-FFF2-40B4-BE49-F238E27FC236}">
                <a16:creationId xmlns:a16="http://schemas.microsoft.com/office/drawing/2014/main" id="{040B6F84-F8D4-5D09-1C66-32C5AA8848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94"/>
          <a:stretch/>
        </p:blipFill>
        <p:spPr>
          <a:xfrm>
            <a:off x="3999918" y="1025716"/>
            <a:ext cx="2331709" cy="4149971"/>
          </a:xfrm>
          <a:prstGeom prst="rect">
            <a:avLst/>
          </a:prstGeom>
        </p:spPr>
      </p:pic>
      <p:pic>
        <p:nvPicPr>
          <p:cNvPr id="2" name="Picture 1" descr="A screenshot of a phone&#10;&#10;Description automatically generated with medium confidence">
            <a:extLst>
              <a:ext uri="{FF2B5EF4-FFF2-40B4-BE49-F238E27FC236}">
                <a16:creationId xmlns:a16="http://schemas.microsoft.com/office/drawing/2014/main" id="{9140FCE7-6F30-C974-E717-D016ECE0A6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5" b="10682"/>
          <a:stretch/>
        </p:blipFill>
        <p:spPr>
          <a:xfrm>
            <a:off x="707203" y="1025716"/>
            <a:ext cx="2698674" cy="4087190"/>
          </a:xfrm>
          <a:prstGeom prst="rect">
            <a:avLst/>
          </a:prstGeom>
        </p:spPr>
      </p:pic>
      <p:pic>
        <p:nvPicPr>
          <p:cNvPr id="6" name="Picture 5" descr="A screenshot of a phone&#10;&#10;Description automatically generated with medium confidence">
            <a:extLst>
              <a:ext uri="{FF2B5EF4-FFF2-40B4-BE49-F238E27FC236}">
                <a16:creationId xmlns:a16="http://schemas.microsoft.com/office/drawing/2014/main" id="{CEE57598-EC88-035B-6C4F-32DB0A56509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94"/>
          <a:stretch/>
        </p:blipFill>
        <p:spPr>
          <a:xfrm>
            <a:off x="7120230" y="893404"/>
            <a:ext cx="2473789" cy="43518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2AA766C-094C-E13C-35E9-127F08DC9FBB}"/>
              </a:ext>
            </a:extLst>
          </p:cNvPr>
          <p:cNvSpPr txBox="1"/>
          <p:nvPr/>
        </p:nvSpPr>
        <p:spPr>
          <a:xfrm>
            <a:off x="1177047" y="57063"/>
            <a:ext cx="8054097" cy="1495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solidFill>
                  <a:srgbClr val="92D050"/>
                </a:solidFill>
              </a:rPr>
              <a:t>Check the Points Captured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Note</a:t>
            </a: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Don’t Click on End survey until feeder is completed.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4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Once the feeder is completed, you can end survey.</a:t>
            </a:r>
          </a:p>
          <a:p>
            <a:pPr algn="ctr"/>
            <a:endParaRPr lang="en-IN" sz="2800" b="1" dirty="0">
              <a:solidFill>
                <a:srgbClr val="92D05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001053-3D65-A499-D330-06F0DC50F4A2}"/>
              </a:ext>
            </a:extLst>
          </p:cNvPr>
          <p:cNvSpPr txBox="1"/>
          <p:nvPr/>
        </p:nvSpPr>
        <p:spPr>
          <a:xfrm>
            <a:off x="3949429" y="5254944"/>
            <a:ext cx="28502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Can find Points Captured of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11KV HT Pole, DTR, LT Pole &amp; </a:t>
            </a:r>
          </a:p>
          <a:p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Service connection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C1233D1-C341-949F-D484-2E169F0243C1}"/>
              </a:ext>
            </a:extLst>
          </p:cNvPr>
          <p:cNvSpPr txBox="1"/>
          <p:nvPr/>
        </p:nvSpPr>
        <p:spPr>
          <a:xfrm>
            <a:off x="7222303" y="5391130"/>
            <a:ext cx="2743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the Mapped Points are entered Wrongly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have the Option 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Delete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Shown as Above </a:t>
            </a:r>
          </a:p>
        </p:txBody>
      </p:sp>
      <p:sp>
        <p:nvSpPr>
          <p:cNvPr id="24" name="Arrow: Left 23">
            <a:extLst>
              <a:ext uri="{FF2B5EF4-FFF2-40B4-BE49-F238E27FC236}">
                <a16:creationId xmlns:a16="http://schemas.microsoft.com/office/drawing/2014/main" id="{D94D5EF3-68F7-994E-5DCE-3D02C9EEC76F}"/>
              </a:ext>
            </a:extLst>
          </p:cNvPr>
          <p:cNvSpPr/>
          <p:nvPr/>
        </p:nvSpPr>
        <p:spPr>
          <a:xfrm>
            <a:off x="9422957" y="2811049"/>
            <a:ext cx="793262" cy="4571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45E3A6B-22AE-8B71-69EF-225A0A405944}"/>
              </a:ext>
            </a:extLst>
          </p:cNvPr>
          <p:cNvSpPr txBox="1"/>
          <p:nvPr/>
        </p:nvSpPr>
        <p:spPr>
          <a:xfrm>
            <a:off x="570008" y="5042118"/>
            <a:ext cx="331297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You can find the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Uploaded Points,  Points pending for Upload, Approved Points &amp; Points pending for approval.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Click on </a:t>
            </a:r>
            <a:r>
              <a:rPr lang="en-I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UPLOAD,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After Completing points </a:t>
            </a:r>
            <a:endParaRPr lang="en-IN" sz="1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0FEABF2A-CD45-CBD6-2C16-722B784D90D2}"/>
              </a:ext>
            </a:extLst>
          </p:cNvPr>
          <p:cNvSpPr/>
          <p:nvPr/>
        </p:nvSpPr>
        <p:spPr>
          <a:xfrm>
            <a:off x="301557" y="3540869"/>
            <a:ext cx="544749" cy="486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61C24B28-5DB9-6FB8-07EF-3AEA7322D6C9}"/>
              </a:ext>
            </a:extLst>
          </p:cNvPr>
          <p:cNvSpPr/>
          <p:nvPr/>
        </p:nvSpPr>
        <p:spPr>
          <a:xfrm>
            <a:off x="301557" y="3689703"/>
            <a:ext cx="54474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34A5900E-D4BF-41DB-2D01-B2858E7F998F}"/>
              </a:ext>
            </a:extLst>
          </p:cNvPr>
          <p:cNvSpPr/>
          <p:nvPr/>
        </p:nvSpPr>
        <p:spPr>
          <a:xfrm>
            <a:off x="291829" y="3861881"/>
            <a:ext cx="54474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7" name="Arrow: Right 36">
            <a:extLst>
              <a:ext uri="{FF2B5EF4-FFF2-40B4-BE49-F238E27FC236}">
                <a16:creationId xmlns:a16="http://schemas.microsoft.com/office/drawing/2014/main" id="{975F1F5D-2445-DD01-FBFB-2E2852EAFCE0}"/>
              </a:ext>
            </a:extLst>
          </p:cNvPr>
          <p:cNvSpPr/>
          <p:nvPr/>
        </p:nvSpPr>
        <p:spPr>
          <a:xfrm>
            <a:off x="301557" y="4027251"/>
            <a:ext cx="535021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64493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irds perched on power lines against blue sky">
            <a:extLst>
              <a:ext uri="{FF2B5EF4-FFF2-40B4-BE49-F238E27FC236}">
                <a16:creationId xmlns:a16="http://schemas.microsoft.com/office/drawing/2014/main" id="{02C54CD1-7BFC-85EF-137E-D1B4B063F0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9851" b="5563"/>
          <a:stretch/>
        </p:blipFill>
        <p:spPr>
          <a:xfrm>
            <a:off x="20" y="-159100"/>
            <a:ext cx="1219198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C701F28-5113-3E6A-61EA-BC6E1016A0F5}"/>
              </a:ext>
            </a:extLst>
          </p:cNvPr>
          <p:cNvSpPr txBox="1"/>
          <p:nvPr/>
        </p:nvSpPr>
        <p:spPr>
          <a:xfrm>
            <a:off x="1675349" y="1008993"/>
            <a:ext cx="8841302" cy="354204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15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Thank you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115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1803304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1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1720</TotalTime>
  <Words>946</Words>
  <Application>Microsoft Office PowerPoint</Application>
  <PresentationFormat>Widescreen</PresentationFormat>
  <Paragraphs>106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Trebuchet MS</vt:lpstr>
      <vt:lpstr>Wingdings</vt:lpstr>
      <vt:lpstr>Wingdings 3</vt:lpstr>
      <vt:lpstr>Facet</vt:lpstr>
      <vt:lpstr>1_Facet</vt:lpstr>
      <vt:lpstr>Open  Google Play store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 Google Playstore</dc:title>
  <dc:creator>Likesh Patel</dc:creator>
  <cp:lastModifiedBy>Likesh Patel</cp:lastModifiedBy>
  <cp:revision>4</cp:revision>
  <dcterms:created xsi:type="dcterms:W3CDTF">2023-06-01T07:30:08Z</dcterms:created>
  <dcterms:modified xsi:type="dcterms:W3CDTF">2023-06-02T12:26:20Z</dcterms:modified>
</cp:coreProperties>
</file>