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80" r:id="rId2"/>
    <p:sldId id="276" r:id="rId3"/>
    <p:sldId id="257" r:id="rId4"/>
    <p:sldId id="288" r:id="rId5"/>
    <p:sldId id="272" r:id="rId6"/>
    <p:sldId id="259" r:id="rId7"/>
    <p:sldId id="261" r:id="rId8"/>
    <p:sldId id="286" r:id="rId9"/>
    <p:sldId id="285" r:id="rId10"/>
    <p:sldId id="289" r:id="rId11"/>
    <p:sldId id="262" r:id="rId12"/>
    <p:sldId id="264" r:id="rId13"/>
    <p:sldId id="271" r:id="rId14"/>
    <p:sldId id="279" r:id="rId15"/>
    <p:sldId id="273" r:id="rId16"/>
    <p:sldId id="281" r:id="rId17"/>
    <p:sldId id="277" r:id="rId18"/>
    <p:sldId id="270" r:id="rId19"/>
    <p:sldId id="274" r:id="rId20"/>
    <p:sldId id="278" r:id="rId21"/>
    <p:sldId id="284" r:id="rId22"/>
    <p:sldId id="28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78" autoAdjust="0"/>
    <p:restoredTop sz="94660"/>
  </p:normalViewPr>
  <p:slideViewPr>
    <p:cSldViewPr snapToGrid="0">
      <p:cViewPr varScale="1">
        <p:scale>
          <a:sx n="97" d="100"/>
          <a:sy n="97" d="100"/>
        </p:scale>
        <p:origin x="9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2T12:00:59.60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1T11:21:27.51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24575,'11'1'0,"0"0"0,0 1 0,0 1 0,0-1 0,-1 2 0,1-1 0,13 8 0,-12-6 0,0 0 0,0 0 0,1-2 0,-1 1 0,17 1 0,223-3 0,-125-4 0,791 2 0,-1856 0 0,917-1 0,0-1 0,-32-8 0,40 7 0,1 0 0,-1 1 0,0 0 0,0 1 0,0 1 0,0 0 0,0 0 0,0 1 0,-18 4 0,11 1-1365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2T11:05:24.311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52 24575,'87'2'0,"97"-4"0,-155-3 0,-1 0 0,32-11 0,-28 7 0,35-6 0,-44 14 0,-1 0 0,1 2 0,0 0 0,-1 1 0,24 6 0,-14-2 0,49 1 0,-16-8 0,-42-1 0,0 2 0,0 0 0,0 2 0,0 0 0,29 7 0,-9 2-1365,-23-7-5461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2T11:05:28.253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8 24575,'597'0'0,"-576"16"0,1 0 0,33 63 0,-30-39 0,35 23 0,272-47 63,-173-32-1491,-136 16-5398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2T11:05:31.850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2T11:05:33.452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67 24575,'2115'0'0,"-2067"-3"0,4-1 0,85-21 0,-84 13 0,1 2 0,61-2 0,346 12-1365,-402 2-5461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2T11:05:39.10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24575,'0'5'0,"0"-3"0,2 1 0,-2-1 0,3 1 0,-1 2 0,-2-3 0,3 0 0,-1 1 0,1-1 0,-1 1 0,1-3 0,-3 2 0,2 1 0,0-1 0,3 1 0,-2-3 0,-1 2 0,1 0 0,-1-2 0,1 3 0,-1-3 0,3 0 0,-3 2 0,1-2 0,-1 0 0,3 0 0,2 3 0,103 9 0,-98-12 0,885 7 0,-463-14 0,619 7-1365,-995 0-5461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5T12:46:46.72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557 423 24575,'-3'8'0,"0"0"0,1-1 0,0 1 0,0 0 0,1 0 0,0 1 0,0-1 0,1 0 0,0 0 0,2 13 0,-2-19 0,0 0 0,1 0 0,-1 0 0,1 0 0,0 0 0,0 0 0,-1 0 0,1 0 0,0 0 0,1-1 0,-1 1 0,0 0 0,0-1 0,1 1 0,-1-1 0,1 1 0,3 1 0,-2-1 0,0 0 0,1 0 0,0 0 0,-1-1 0,1 0 0,0 0 0,0 0 0,7 1 0,5-1 0,1-1 0,-1-1 0,26-4 0,-37 5 0,37-9 0,0-1 0,-1-2 0,43-19 0,52-16 0,-115 42 0,1 0 0,0 1 0,0 1 0,31 0 0,-29 5 0,-1 1 0,0 0 0,28 10 0,-41-11 0,-9-2 0,33 11 0,-32-10 0,-1-1 0,0 0 0,0 1 0,0-1 0,0 1 0,0 0 0,0-1 0,0 1 0,0 0 0,0-1 0,0 1 0,0 0 0,0 0 0,-1 0 0,1 0 0,0 0 0,-1 0 0,1 0 0,-1 0 0,1 0 0,-1 0 0,1 0 0,-1 1 0,0-1 0,1 1 0,-2-1 0,1 0 0,-1 0 0,0 0 0,0 0 0,1 0 0,-1 0 0,0 0 0,0-1 0,0 1 0,0 0 0,0 0 0,0-1 0,0 1 0,0-1 0,0 1 0,0-1 0,-1 0 0,1 1 0,0-1 0,0 0 0,0 0 0,-1 0 0,1 0 0,-2 0 0,0 1 0,-30 2 0,-1-1 0,1-1 0,-58-6 0,-104-25 0,91 12 0,16 2 0,53 8 0,-1 1 0,0 2 0,-51 0 0,85 5 0,0 0 0,1 0 0,-1 1 0,0-1 0,1 0 0,-1 1 0,0-1 0,1 1 0,-1 0 0,-2 1 0,4 2 0,12 1 0,87 17 0,170 15 0,-227-34 0,187 19 0,-198-13 0,-22-2 0,-10-7 0,1 1 0,0-1 0,0 1 0,0-1 0,-1 1 0,1-1 0,0 0 0,-1 1 0,1-1 0,0 1 0,-1-1 0,1 0 0,-1 0 0,1 1 0,-1-1 0,1 0 0,-1 1 0,1-1 0,0 0 0,-1 0 0,1 0 0,-1 0 0,1 0 0,-1 1 0,0-1 0,-40 10 0,0-2 0,0-2 0,-46 2 0,26-3 0,-387 66 0,448-71 0,-1 0 0,0 0 0,0 0 0,0 0 0,0 0 0,0 0 0,1 1 0,-1-1 0,0 0 0,0 0 0,0 1 0,1-1 0,-1 0 0,0 1 0,0-1 0,1 1 0,-1-1 0,0 1 0,0 0 0,22 2 0,544-2 0,-295-4 0,-1123-10 0,683 8 0,970 6 0,-791-1 0,-3 0 0,0 0 0,1 0 0,-1-1 0,10-2 0,-16 3 0,0 0 0,0 1 0,1-1 0,-1 0 0,0 0 0,0 0 0,0-1 0,0 1 0,0 0 0,0 0 0,0 0 0,0 0 0,1 0 0,-1 0 0,0 0 0,0 0 0,0 0 0,0 0 0,0 0 0,0 0 0,0 0 0,0 0 0,0 0 0,0 0 0,1 0 0,-1 0 0,0-1 0,0 1 0,0 0 0,0 0 0,0 0 0,0 0 0,0 0 0,0 0 0,0 0 0,0 0 0,0-1 0,0 1 0,0 0 0,0 0 0,0 0 0,0 0 0,0 0 0,0 0 0,0 0 0,0 0 0,0-1 0,0 1 0,0 0 0,0 0 0,0 0 0,0 0 0,0 0 0,0 0 0,0 0 0,-1 0 0,1 0 0,0 0 0,0-1 0,0 1 0,0 0 0,0 0 0,0 0 0,0 0 0,0 0 0,0 0 0,0 0 0,0 0 0,-1 0 0,-12-6 0,-18-3 0,-7 0 0,-313-62 0,-57 25 0,427 46 0,0-1 0,0-1 0,0 0 0,20-6 0,-4 1 0,270-62 0,-77 15 0,-228 53 0,-7 0 0,-25 0 0,-44 0 0,-307 4 0,1113-3 0,-1442 0 0,1207-14 0,-492 14 0,0 0 0,0-1 0,0 1 0,0 0 0,0-1 0,0 0 0,0 0 0,0 0 0,2-1 0,-5 1 0,1 1 0,-1 0 0,0 0 0,0 0 0,0 0 0,0 0 0,0-1 0,0 1 0,0 0 0,1 0 0,-1 0 0,0 0 0,0-1 0,0 1 0,0 0 0,0 0 0,0 0 0,0 0 0,0-1 0,0 1 0,0 0 0,0 0 0,0 0 0,0 0 0,0-1 0,0 1 0,0 0 0,-1 0 0,1 0 0,0 0 0,0-1 0,0 1 0,0 0 0,0 0 0,0 0 0,0 0 0,0 0 0,-1-1 0,1 1 0,0 0 0,0 0 0,0 0 0,0 0 0,-19-9 0,-127-39 0,-156-30 0,369 75 0,261-30 0,-184 15 0,-130 16 0,-15 2 0,1 0 0,0 0 0,0 0 0,0 0 0,0 0 0,0 0 0,0 0 0,0 0 0,0 0 0,0 0 0,0-1 0,0 1 0,0 0 0,0 0 0,0 0 0,0 0 0,0 0 0,0 0 0,0 0 0,0 0 0,0 0 0,0 0 0,0 0 0,0 0 0,0 0 0,0 0 0,0 0 0,0 0 0,0 0 0,0 0 0,0 0 0,0 0 0,0 0 0,0 0 0,-24-1 0,12 0 0,-290-16 0,-15 0 0,356 18 0,0 3 0,1 1 0,-2 1 0,56 18 0,-74-14 0,-20-10 0,0 1 0,0-1 0,1 0 0,-1 0 0,0 1 0,0-1 0,1 0 0,-1 1 0,0-1 0,0 0 0,0 1 0,0-1 0,1 0 0,-1 1 0,0-1 0,0 0 0,0 1 0,0-1 0,0 0 0,0 1 0,0-1 0,0 1 0,0-1 0,0 0 0,0 1 0,0-1 0,0 0 0,0 1 0,-1-1 0,0 2 0,-1 0 0,0 0 0,0-1 0,0 1 0,0-1 0,0 0 0,0 0 0,0 1 0,0-1 0,-1 0 0,1-1 0,0 1 0,-4 0 0,-287 65 0,277-63 0,-406 54 0,416-56 0,6 0 0,15 2 0,26 2 0,468 2 0,-305-9 0,-201 3 0,-1-1 0,0 0 0,0-1 0,1 1 0,-1 0 0,0 0 0,0-1 0,0 0 0,1 1 0,2-2 0,-5 1 0,0 1 0,1 0 0,-1 0 0,0 0 0,0-1 0,0 1 0,0 0 0,0 0 0,1 0 0,-1-1 0,0 1 0,0 0 0,0 0 0,0 0 0,0-1 0,0 1 0,0 0 0,0 0 0,0-1 0,0 1 0,0 0 0,0 0 0,0-1 0,0 1 0,0 0 0,0 0 0,0-1 0,0 1 0,0 0 0,0 0 0,0 0 0,-1-1 0,-11-11 0,-14-6 0,-2 1 0,0 2 0,-45-18 0,-8-4 0,66 26 0,15 10 0,0 1 0,0 0 0,0 0 0,0 0 0,0-1 0,0 1 0,-1 0 0,1 0 0,0-1 0,0 1 0,0 0 0,0 0 0,1 0 0,-1-1 0,0 1 0,0 0 0,0 0 0,0 0 0,0-1 0,0 1 0,0 0 0,0 0 0,0 0 0,0-1 0,1 1 0,-1 0 0,0 0 0,0 0 0,0 0 0,0-1 0,1 1 0,-1 0 0,0 0 0,0 0 0,0 0 0,1 0 0,-1 0 0,0-1 0,0 1 0,35-7 0,-26 6 0,422-30 0,-819 33 0,261-3 0,389 1 0,-240 0 0,-22 0 0,0 0 0,0 0 0,0 0 0,1 0 0,-1 0 0,0 0 0,0 0 0,0 0 0,0 0 0,0 0 0,1 0 0,-1 0 0,0 0 0,0 0 0,0 0 0,0 0 0,0 0 0,1 0 0,-1 0 0,0 0 0,0 0 0,0 0 0,0 0 0,0 0 0,0 0 0,1 0 0,-1 0 0,0 0 0,0-1 0,0 1 0,0 0 0,0 0 0,0 0 0,0 0 0,0 0 0,0 0 0,1 0 0,-1-1 0,0 1 0,0 0 0,0 0 0,0 0 0,0 0 0,0 0 0,0-1 0,0 1 0,0 0 0,0 0 0,0 0 0,0 0 0,-8-6 0,-15-3 0,-304-77 0,312 81 0,18 3 0,29 2 0,-26 0 0,550 2 0,-586-3 0,-5-1 0,0 3 0,-45 4 0,79-5 0,0 1 0,-1-1 0,1 0 0,0 0 0,-1 1 0,1-1 0,0 1 0,-1-1 0,1 1 0,0-1 0,0 1 0,-1 0 0,1 0 0,0-1 0,-1 3 0,2-3 0,0 0 0,0 1 0,0-1 0,0 1 0,0-1 0,0 1 0,0-1 0,0 0 0,0 1 0,0-1 0,1 1 0,-1-1 0,0 0 0,0 1 0,0-1 0,1 0 0,-1 1 0,0-1 0,1 0 0,-1 1 0,0-1 0,1 0 0,-1 0 0,0 1 0,1-1 0,-1 0 0,0 0 0,1 0 0,-1 1 0,1-1 0,7 3 0,0 0 0,0 0 0,0 0 0,9 0 0,234 28 0,-28-5 0,-221-26 0,-1 0 0,1 0 0,0 1 0,0-1 0,-1 0 0,1 1 0,0-1 0,-1 1 0,1 0 0,-1-1 0,1 1 0,0 0 0,-1 0 0,0 0 0,1 0 0,0 2 0,-1-3 0,-1 0 0,0 1 0,0-1 0,0 0 0,0 1 0,0-1 0,0 1 0,0-1 0,0 0 0,0 1 0,0-1 0,0 0 0,-1 1 0,1-1 0,0 0 0,0 1 0,0-1 0,0 0 0,0 1 0,-1-1 0,1 0 0,0 1 0,0-1 0,-1 1 0,-14 10 0,-86 42 0,-20 13 0,75-36 0,-113 69 0,157-98 0,-1 0 0,1 0 0,0 0 0,0 1 0,-1-1 0,1 1 0,0-1 0,0 1 0,1 0 0,-1-1 0,0 1 0,-1 3 0,3-4 0,0 0 0,0 1 0,0-1 0,0 0 0,0 0 0,0 1 0,0-1 0,1 0 0,-1 0 0,0 1 0,1-1 0,-1 0 0,1 0 0,-1 0 0,1 0 0,0 0 0,0 0 0,-1 0 0,1 0 0,0 0 0,0 0 0,0 0 0,0 0 0,0 0 0,1 0 0,-1 0 0,2 2 0,0-1 0,0 1 0,0 0 0,0 1 0,0-1 0,-1 0 0,0 1 0,2 4 0,-3-7 0,-1 1 0,0-1 0,0 1 0,0 0 0,0-1 0,0 1 0,0-1 0,0 1 0,0 0 0,-1-1 0,1 1 0,-1-1 0,1 1 0,-1-1 0,0 1 0,1-1 0,-1 1 0,0-1 0,0 0 0,0 1 0,0-1 0,0 0 0,0 0 0,-2 2 0,-15 13 0,-1 0 0,0-1 0,-1 0 0,-34 17 0,33-19 0,-1 0 0,2 1 0,0 0 0,-24 24 0,43-37 0,0 0 0,0 0 0,0 0 0,0 1 0,0-1 0,0 0 0,0 0 0,0 1 0,0-1 0,1 0 0,-1 1 0,1-1 0,-1 1 0,1-1 0,-1 1 0,1-1 0,0 1 0,0-1 0,-1 1 0,1-1 0,0 1 0,0-1 0,1 1 0,-1-1 0,0 1 0,1 1 0,0-1 0,0-1 0,1 1 0,-1 0 0,1-1 0,-1 1 0,1-1 0,0 1 0,0-1 0,-1 0 0,1 0 0,0 1 0,0-1 0,0-1 0,0 1 0,0 0 0,0 0 0,5 0 0,14 2 0,0 0 0,0-1 0,0-1 0,39-4 0,-4 1 0,-18 1 0,-19 0 0,1 0 0,-1 2 0,29 4 0,-47-5 0,1 1 0,-1-1 0,1 0 0,0 1 0,-1-1 0,1 1 0,-1 0 0,1-1 0,-1 1 0,1 0 0,-1 0 0,0 0 0,1 0 0,0 1 0,-1-1 0,-1-1 0,0 1 0,0-1 0,0 1 0,1-1 0,-1 1 0,0-1 0,0 1 0,0-1 0,0 1 0,0-1 0,0 1 0,0-1 0,0 1 0,0-1 0,0 1 0,-1-1 0,1 1 0,0-1 0,0 1 0,0-1 0,0 1 0,-1-1 0,1 1 0,0-1 0,-1 1 0,1-1 0,-1 1 0,-3 3 0,0-1 0,0 1 0,0-1 0,-1 0 0,1 0 0,-10 4 0,-35 14 0,0-3 0,-52 14 0,83-27 0,0-1 0,1 0 0,0 2 0,1 0 0,-27 14 0,43-20 0,0 0 0,0 0 0,0 0 0,1 0 0,-1 0 0,0 0 0,0 0 0,0 0 0,0 0 0,0 0 0,1 0 0,-1 0 0,0 0 0,0 0 0,0 0 0,0 0 0,0 0 0,0 0 0,1 0 0,-1 0 0,0 1 0,0-1 0,0 0 0,0 0 0,0 0 0,0 0 0,0 0 0,1 0 0,-1 0 0,0 0 0,0 1 0,0-1 0,0 0 0,0 0 0,0 0 0,0 0 0,0 0 0,0 1 0,0-1 0,0 0 0,0 0 0,0 0 0,0 0 0,0 0 0,0 1 0,0-1 0,0 0 0,0 0 0,0 0 0,0 0 0,0 0 0,0 1 0,0-1 0,0 0 0,-1 0 0,1 0 0,0 0 0,0 0 0,0 0 0,0 0 0,0 1 0,16-1 0,45-8 0,116-33 0,-12 3 0,-155 35 0,-13 2 0,-19 1 0,14 1 0,-259 21 0,156-10 0,23-4 0,-292 41 0,400-46 0,20-1 0,198 6 0,-10 1 0,-196-10 0,-21 0 0,1 1 0,-1 0 0,1 0 0,-1 1 0,14 3 0,-24-3 0,-1-1 0,1 0 0,0 0 0,-1 0 0,1 0 0,0 0 0,-1 1 0,1-1 0,0 0 0,-1 1 0,1-1 0,-1 0 0,1 1 0,-1-1 0,1 1 0,-1-1 0,1 1 0,-1-1 0,1 1 0,-1-1 0,1 1 0,-1 0 0,0-1 0,0 1 0,1-1 0,-1 1 0,0 0 0,0-1 0,1 2 0,-2-1 0,1 0 0,0 1 0,-1-1 0,1 0 0,0 0 0,-1 0 0,0 1 0,1-1 0,-1 0 0,0 0 0,1 0 0,-1 0 0,0 0 0,-1 1 0,-5 5 0,-1-1 0,0 0 0,-8 5 0,15-11 0,-19 12 0,-20 11 0,38-22 0,0 0 0,1 0 0,-1 1 0,1-1 0,-1 1 0,1-1 0,-1 1 0,1-1 0,0 1 0,0 0 0,0-1 0,0 1 0,0 0 0,0 0 0,0 0 0,0 3 0,1-4 0,0 0 0,0 0 0,1 0 0,-1 0 0,0 0 0,1 0 0,-1 0 0,1 0 0,-1 0 0,1 0 0,-1 0 0,1 0 0,0 0 0,0 0 0,-1-1 0,1 1 0,0 0 0,0 0 0,0-1 0,0 1 0,0-1 0,0 1 0,0-1 0,0 1 0,0-1 0,0 1 0,0-1 0,0 0 0,2 1 0,36 6 0,-36-7 0,61 5 0,67-4 0,-21-2 0,-75 6 0,-34-5 0,-1 0 0,1 0 0,-1 0 0,0 0 0,1 0 0,-1 0 0,1 1 0,-1-1 0,1 0 0,-1 0 0,0 1 0,1-1 0,-1 0 0,1 0 0,-1 1 0,0-1 0,1 0 0,-1 1 0,0-1 0,1 0 0,-1 1 0,0 0 0,0-1 0,0 1 0,-1 0 0,1-1 0,-1 1 0,1-1 0,0 1 0,-1-1 0,1 1 0,-1-1 0,0 1 0,1-1 0,-1 1 0,1-1 0,-1 0 0,0 1 0,1-1 0,-1 0 0,0 1 0,1-1 0,-2 0 0,-44 14 0,81-11 0,26-2 0,104-4 0,-93-6 0,-39 4 0,38 0 0,-53 5 0,0 0 0,0-2 0,0 0 0,0-1 0,0 0 0,-1-2 0,1 0 0,21-10 0,-39 15 0,1 0 0,0-1 0,-1 1 0,1 0 0,-1 0 0,1-1 0,-1 1 0,1 0 0,0-1 0,-1 1 0,1 0 0,-1-1 0,0 1 0,1-1 0,-1 1 0,1-1 0,-1 1 0,0-1 0,1 1 0,-1-1 0,0 1 0,1-1 0,-1 1 0,0-1 0,0 0 0,0 1 0,1-1 0,-1 0 0,0 1 0,0-1 0,0 1 0,0-1 0,0 0 0,0 1 0,0-1 0,-1 0 0,1 1 0,0-1 0,0 1 0,0-1 0,-1 0 0,1 1 0,0-1 0,-1 1 0,1-1 0,0 1 0,-1-1 0,1 1 0,-1-1 0,1 1 0,0-1 0,-1 1 0,1 0 0,-1-1 0,0 1 0,1 0 0,-1-1 0,1 1 0,-1 0 0,0-1 0,-8-3 0,0-1 0,1 1 0,-12-3 0,10 3 0,6 3 0,-5-3 0,1 1 0,0-1 0,0-1 0,-14-9 0,19 11 0,1 1 0,-1-1 0,1 0 0,0 0 0,-1 0 0,1 0 0,1-1 0,-1 1 0,0-1 0,1 1 0,0-1 0,-1 1 0,2-1 0,-2-6 0,-4-51 0,5 42 0,-1 0 0,-6-22 0,0-4 0,2 0 0,1-1 0,3-86 0,3 98 0,-1 29 0,-2-33 0,2 37 0,0-1 0,-1 1 0,1 0 0,0-1 0,-1 1 0,1 0 0,0-1 0,-1 1 0,0 0 0,1-1 0,-1 1 0,0 0 0,1 0 0,-1 0 0,0 0 0,0 0 0,0 0 0,0 0 0,0 0 0,0 0 0,-3-1 0,4 2 0,-1 0 0,1 0 0,-1 0 0,1 0 0,-1 0 0,1 0 0,-1 0 0,1 0 0,-1 0 0,1 1 0,0-1 0,-1 0 0,1 0 0,-1 1 0,1-1 0,-1 0 0,1 0 0,0 1 0,-1-1 0,1 1 0,0-1 0,-1 0 0,1 1 0,0-1 0,-1 1 0,1-1 0,0 0 0,0 1 0,0-1 0,-1 1 0,1-1 0,0 2 0,-7 21 0,4-15 0,-17 49 0,7-24 0,2 0 0,-14 67 0,16-45 0,-2 108 0,20-173 0,2-10 0,5-18 0,-5 17 0,-2 0 0,0-1 0,-2 0 0,0-1 0,-1 0 0,4-44 0,-9 59 0,-1 4 0,1 0 0,-1 0 0,0 0 0,-1 0 0,0-8 0,0 12 0,1-1 0,0 1 0,0-1 0,-1 1 0,1-1 0,0 0 0,-1 1 0,1-1 0,0 1 0,-1-1 0,1 1 0,-1 0 0,1-1 0,-1 1 0,1-1 0,-1 1 0,1 0 0,-1 0 0,1-1 0,-1 1 0,0 0 0,1 0 0,-1-1 0,1 1 0,-1 0 0,0 0 0,1 0 0,-1 0 0,0 0 0,1 0 0,-1 0 0,0 0 0,1 0 0,-1 1 0,1-1 0,-1 0 0,0 0 0,1 0 0,-1 1 0,1-1 0,-1 0 0,1 1 0,-1-1 0,0 1 0,-47 24 0,-70 52 0,27-18 0,-50 28 0,-301 197 0,419-266 0,23-18 0,0 0 0,-1 1 0,1-1 0,0 0 0,0 0 0,0 0 0,-1 1 0,1-1 0,0 0 0,0 0 0,0 1 0,0-1 0,-1 0 0,1 0 0,0 1 0,0-1 0,0 0 0,0 0 0,0 1 0,0-1 0,0 0 0,0 1 0,0-1 0,0 0 0,0 0 0,0 1 0,0-1 0,0 0 0,0 1 0,0-1 0,0 0 0,0 0 0,0 1 0,1-1 0,9 5 0,20-5 0,-28 0 0,192-9 0,-189 8 0,-1 1 0,1-1 0,0 0 0,-1 0 0,0 0 0,8-4 0,-11 5 0,0 0 0,0-1 0,-1 1 0,1-1 0,0 1 0,0-1 0,-1 1 0,1-1 0,0 0 0,-1 1 0,1-1 0,-1 0 0,1 1 0,-1-1 0,1 0 0,-1 0 0,1 1 0,-1-1 0,0 0 0,1 0 0,-1 0 0,0 0 0,0 0 0,0 1 0,0-1 0,0 0 0,0 0 0,0 0 0,0 0 0,0 0 0,0 0 0,0 0 0,0 1 0,-1-1 0,1 0 0,0 0 0,-1 0 0,1 0 0,0 1 0,-2-2 0,-17-27 0,14 22 0,-1 0 0,2-1 0,-1 0 0,-3-9 0,7 14 0,0 1 0,0-1 0,0 1 0,1-1 0,-1 0 0,1 1 0,0-1 0,0 1 0,0-1 0,0 0 0,0 1 0,1-1 0,-1 0 0,1 1 0,0-1 0,0 1 0,-1-1 0,4-3 0,9-14 0,0 1 0,2 1 0,1 0 0,26-23 0,-26 25 0,48-43 0,19-18 0,-71 63 0,0 1 0,-1-1 0,-1-1 0,11-19 0,-19 32 0,-1 0 0,0 0 0,0 0 0,-1 0 0,1 0 0,0-1 0,-1 1 0,1 0 0,-1 0 0,0-1 0,0 1 0,1-1 0,-2 1 0,1 0 0,-1-4 0,1 4 0,-1 1 0,0-1 0,0 0 0,0 1 0,0-1 0,0 1 0,0-1 0,0 1 0,0 0 0,0-1 0,-1 1 0,1 0 0,-1 0 0,1 0 0,-1 0 0,1 0 0,-1 0 0,0 0 0,1 0 0,-4 0 0,-8-3 0,-1 0 0,0 2 0,-1-1 0,1 2 0,0-1 0,-29 3 0,19 1 0,0 1 0,0 1 0,-31 9 0,49-11 0,1 0 0,-1-1 0,1 2 0,0-1 0,-1 1 0,1-1 0,1 1 0,-8 6 0,11-8 0,-1 1 0,0 0 0,1 0 0,0 0 0,-1 0 0,1 0 0,0 0 0,0 0 0,0 1 0,1-1 0,-1 0 0,0 0 0,1 1 0,0-1 0,-1 1 0,1-1 0,0 0 0,0 1 0,0-1 0,1 0 0,-1 1 0,1 3 0,0-1 0,0 0 0,0 0 0,-1-1 0,0 1 0,0 0 0,0 0 0,-1 0 0,1 0 0,-1-1 0,0 1 0,-1 0 0,-3 8 0,1-5 0,-1 0 0,0 0 0,0-1 0,-1 1 0,0-1 0,-7 6 0,-66 62 0,-43 46 0,121-118 0,-1-1 0,0 1 0,-1-1 0,1 0 0,0 0 0,-1 0 0,1 0 0,-4 1 0,4-2 0,1-1 0,0 0 0,-1 0 0,1 0 0,0 0 0,-1 0 0,1 0 0,0-1 0,-1 1 0,1 0 0,0-1 0,-1 1 0,1-1 0,0 1 0,0-1 0,0 0 0,-1 1 0,1-1 0,-1-1 0,-35-26 0,30 21 0,-1 0 0,-1 1 0,1 0 0,-1 1 0,-11-6 0,19 11 0,0 0 0,0 0 0,0 0 0,0-1 0,0 1 0,0-1 0,0 1 0,0-1 0,0 1 0,0-1 0,1 1 0,-1-1 0,0 0 0,0 1 0,1-1 0,-1 0 0,0 0 0,1 0 0,-1 0 0,1 0 0,0 1 0,1-1 0,-1 1 0,1-1 0,-1 1 0,0-1 0,1 1 0,-1 0 0,1-1 0,-1 1 0,1 0 0,0-1 0,-1 1 0,1 0 0,-1 0 0,1-1 0,-1 1 0,1 0 0,0 0 0,-1 0 0,1 0 0,0 0 0,49-3 0,-48 3 0,140 0 0,41 0 0,-175-1 0,0 1 0,0-1 0,-1 0 0,11-4 0,-17 5 0,0 0 0,0 0 0,-1 0 0,1-1 0,0 1 0,-1 0 0,1 0 0,0-1 0,0 1 0,-1 0 0,1-1 0,-1 1 0,1-1 0,0 1 0,-1-1 0,1 1 0,-1-1 0,1 1 0,-1-1 0,1 0 0,-1 1 0,0-1 0,1 0 0,-1 1 0,0-1 0,1 0 0,-1 1 0,0-1 0,0 0 0,0 0 0,0 1 0,0-1 0,0 0 0,0 0 0,0 1 0,0-1 0,0 0 0,0 0 0,0 1 0,0-1 0,0 0 0,-1 1 0,1-1 0,0 0 0,-1 1 0,1-1 0,0 0 0,-1 1 0,1-1 0,-1 0 0,1 1 0,-1-1 0,1 1 0,-1-1 0,0 1 0,1-1 0,-2 0 0,-15-14 65,-29-21 0,1 0-1560,34 27-5331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5T12:47:31.17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5T12:47:42.02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5T12:47:45.2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5T12:48:05.15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1T14:26:34.479"/>
    </inkml:context>
    <inkml:brush xml:id="br0">
      <inkml:brushProperty name="width" value="0.35" units="cm"/>
      <inkml:brushProperty name="height" value="0.35" units="cm"/>
      <inkml:brushProperty name="color" value="#B4C3DA"/>
      <inkml:brushProperty name="inkEffects" value="silver"/>
      <inkml:brushProperty name="anchorX" value="-14862.13184"/>
      <inkml:brushProperty name="anchorY" value="-6067.94971"/>
      <inkml:brushProperty name="scaleFactor" value="0.5"/>
    </inkml:brush>
  </inkml:definitions>
  <inkml:trace contextRef="#ctx0" brushRef="#br0">0 1 24575,'0'0'0,"5"0"0,5 0 0,5 0 0,4 4 0,3 1 0,2 0 0,1-2 0,0 0 0,0-1 0,1-1 0,-1-1 0,-1 0 0,1 0 0,-1 0 0,1 0 0,-1 0 0,0 0 0,0-1 0,1 1 0,-1 0 0,0 0 0,1 0 0,-1 0 0,0 0 0,1 0 0,-1 0 0,0 0 0,1 0 0,-1 0 0,0 0 0,1 0 0,-1 0 0,0 0 0,1 0 0,-1 0 0,0 0 0,1 0 0,-1 0 0,0 0 0,1 0 0,-1 0 0,0 0 0,0 0 0,1 0 0,-1 0 0,1 0 0,-1 0 0,0 0 0,0 0 0,1 0 0,-1 0 0,0 0 0,1 0 0,-1 0 0,0 0 0,1 0 0,-1 0 0,-4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1T14:26:38.711"/>
    </inkml:context>
    <inkml:brush xml:id="br0">
      <inkml:brushProperty name="width" value="0.35" units="cm"/>
      <inkml:brushProperty name="height" value="0.35" units="cm"/>
      <inkml:brushProperty name="color" value="#B4C3DA"/>
      <inkml:brushProperty name="inkEffects" value="silver"/>
      <inkml:brushProperty name="anchorX" value="-17388.19727"/>
      <inkml:brushProperty name="anchorY" value="-7112.03516"/>
      <inkml:brushProperty name="scaleFactor" value="0.5"/>
    </inkml:brush>
  </inkml:definitions>
  <inkml:trace contextRef="#ctx0" brushRef="#br0">0 1 24575,'0'0'0,"4"0"0,7 0 0,3 0 0,5 0 0,3 0 0,2 5 0,1-1 0,0 1 0,0-2 0,1 0 0,-1-1 0,0-2 0,-1 1 0,0-1 0,1 0 0,-1 0 0,0-1 0,1 1 0,-1 0 0,0 0 0,0 0 0,1 0 0,-1 0 0,1 0 0,-1 0 0,0 0 0,0 0 0,1 0 0,-1 0 0,1 0 0,-1 0 0,0 0 0,0 0 0,1 0 0,-1 0 0,0 0 0,1 0 0,-1 0 0,0 0 0,1 0 0,-1 0 0,0 0 0,1 0 0,-1 0 0,0 0 0,1 0 0,-1 0 0,0 0 0,1 0 0,-1 0 0,0 0 0,1-4 0,-1-1 0,0 1 0,1 0 0,-1 1 0,0 2 0,0 0 0,1 0 0,-1 1 0,1 0 0,-1 1 0,0-1 0,0 0 0,-4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1T14:26:44.767"/>
    </inkml:context>
    <inkml:brush xml:id="br0">
      <inkml:brushProperty name="width" value="0.35" units="cm"/>
      <inkml:brushProperty name="height" value="0.35" units="cm"/>
      <inkml:brushProperty name="color" value="#B4C3DA"/>
      <inkml:brushProperty name="inkEffects" value="silver"/>
      <inkml:brushProperty name="anchorX" value="-20102.73242"/>
      <inkml:brushProperty name="anchorY" value="-8127.91357"/>
      <inkml:brushProperty name="scaleFactor" value="0.5"/>
    </inkml:brush>
  </inkml:definitions>
  <inkml:trace contextRef="#ctx0" brushRef="#br0">0 21 24575,'0'0'0,"5"0"0,5 0 0,5 0 0,4 0 0,3 0 0,2 0 0,1 0 0,0 0 0,0 0 0,1 0 0,-1 0 0,-1 0 0,1 0 0,-1 0 0,1 0 0,-1 0 0,0 0 0,0 0 0,1 0 0,-1 0 0,0 0 0,1 0 0,-1 0 0,0 0 0,1 0 0,-1 0 0,0 0 0,1 0 0,-1 0 0,0 0 0,1 0 0,-1 0 0,0 0 0,1 0 0,-1 0 0,0 0 0,1 0 0,-1 0 0,0 0 0,1 0 0,-1 0 0,0 0 0,0 0 0,1 0 0,-1 0 0,1 0 0,-1 0 0,0 0 0,0 0 0,1 0 0,-1 0 0,0 0 0,1 0 0,-1 0 0,0 0 0,1 0 0,-1-4 0,0 0 0,1-1 0,-1 1 0,0 2 0,-4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1T14:26:48.382"/>
    </inkml:context>
    <inkml:brush xml:id="br0">
      <inkml:brushProperty name="width" value="0.35" units="cm"/>
      <inkml:brushProperty name="height" value="0.35" units="cm"/>
      <inkml:brushProperty name="color" value="#B4C3DA"/>
      <inkml:brushProperty name="inkEffects" value="silver"/>
      <inkml:brushProperty name="anchorX" value="-22736.8418"/>
      <inkml:brushProperty name="anchorY" value="-9117.68164"/>
      <inkml:brushProperty name="scaleFactor" value="0.5"/>
    </inkml:brush>
  </inkml:definitions>
  <inkml:trace contextRef="#ctx0" brushRef="#br0">0 45 24575,'0'0'0,"5"0"0,5 0 0,5 0 0,4 0 0,3 4 0,2 1 0,1 0 0,0-2 0,0 0 0,1-1 0,-1-1 0,-1-1 0,1 0 0,-1 0 0,1 0 0,-1 0 0,0 0 0,0 0 0,1-1 0,-1 1 0,0 0 0,1 0 0,-1 0 0,0 0 0,1 0 0,4 0 0,0 0 0,0 0 0,0 0 0,-2 0 0,-1 0 0,0 0 0,-1 0 0,-1 0 0,0 0 0,0 0 0,0 0 0,1 0 0,-1 0 0,0 0 0,-5-4 0,0-1 0,1 0 0,0 2 0,2 0 0,0-3 0,1 0 0,1 1 0,0 2 0,1 0 0,0 2 0,-1 0 0,1-4 0,-1 1 0,0 0 0,1 0 0,-1 2 0,0 0 0,1 1 0,-1 1 0,0 0 0,-4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2T11:00:08.683"/>
    </inkml:context>
    <inkml:brush xml:id="br0">
      <inkml:brushProperty name="width" value="0.35" units="cm"/>
      <inkml:brushProperty name="height" value="0.35" units="cm"/>
      <inkml:brushProperty name="color" value="#B4C3DA"/>
      <inkml:brushProperty name="inkEffects" value="silver"/>
      <inkml:brushProperty name="anchorX" value="0"/>
      <inkml:brushProperty name="anchorY" value="0"/>
      <inkml:brushProperty name="scaleFactor" value="0.5"/>
    </inkml:brush>
  </inkml:definitions>
  <inkml:trace contextRef="#ctx0" brushRef="#br0">0 1 24575,'0'0'0,"5"0"0,7 0 0,5 0 0,4 0 0,4 0 0,1 0 0,2 0 0,1 0 0,-1 0 0,0 0 0,0 0 0,0 0 0,0 0 0,-1 0 0,1 0 0,-1 0 0,0 0 0,0 0 0,1 0 0,-1 0 0,0 0 0,1 0 0,-1 0 0,0 0 0,0 0 0,1 0 0,-1 0 0,0 0 0,1 0 0,-1 0 0,0 0 0,1 0 0,-1 0 0,0 0 0,1 0 0,-1 0 0,0 0 0,1 0 0,-1 0 0,0 0 0,0 0 0,1 0 0,-1 0 0,0 0 0,1 0 0,-1 0 0,0 0 0,0 0 0,1 0 0,-6 0 0,-6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67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1745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3418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7753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7688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571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7218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3543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4319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2001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5373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8551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3639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2549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0160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4186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46BCB-F8F8-4744-AB8E-5F6FD3DF27A1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0859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customXml" Target="../ink/ink1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customXml" Target="../ink/ink6.xml"/><Relationship Id="rId18" Type="http://schemas.openxmlformats.org/officeDocument/2006/relationships/image" Target="../media/image34.png"/><Relationship Id="rId3" Type="http://schemas.openxmlformats.org/officeDocument/2006/relationships/image" Target="../media/image30.jpeg"/><Relationship Id="rId21" Type="http://schemas.openxmlformats.org/officeDocument/2006/relationships/customXml" Target="../ink/ink10.xml"/><Relationship Id="rId12" Type="http://schemas.openxmlformats.org/officeDocument/2006/relationships/image" Target="../media/image38.png"/><Relationship Id="rId17" Type="http://schemas.openxmlformats.org/officeDocument/2006/relationships/customXml" Target="../ink/ink8.xml"/><Relationship Id="rId2" Type="http://schemas.openxmlformats.org/officeDocument/2006/relationships/image" Target="../media/image29.jpeg"/><Relationship Id="rId16" Type="http://schemas.openxmlformats.org/officeDocument/2006/relationships/image" Target="../media/image40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customXml" Target="../ink/ink5.xml"/><Relationship Id="rId24" Type="http://schemas.openxmlformats.org/officeDocument/2006/relationships/image" Target="../media/image37.png"/><Relationship Id="rId5" Type="http://schemas.openxmlformats.org/officeDocument/2006/relationships/image" Target="../media/image32.jpeg"/><Relationship Id="rId15" Type="http://schemas.openxmlformats.org/officeDocument/2006/relationships/customXml" Target="../ink/ink7.xml"/><Relationship Id="rId23" Type="http://schemas.openxmlformats.org/officeDocument/2006/relationships/customXml" Target="../ink/ink12.xml"/><Relationship Id="rId10" Type="http://schemas.openxmlformats.org/officeDocument/2006/relationships/image" Target="../media/image33.png"/><Relationship Id="rId19" Type="http://schemas.openxmlformats.org/officeDocument/2006/relationships/customXml" Target="../ink/ink9.xml"/><Relationship Id="rId4" Type="http://schemas.openxmlformats.org/officeDocument/2006/relationships/image" Target="../media/image31.jpeg"/><Relationship Id="rId9" Type="http://schemas.openxmlformats.org/officeDocument/2006/relationships/customXml" Target="../ink/ink4.xml"/><Relationship Id="rId14" Type="http://schemas.openxmlformats.org/officeDocument/2006/relationships/image" Target="../media/image39.png"/><Relationship Id="rId22" Type="http://schemas.openxmlformats.org/officeDocument/2006/relationships/customXml" Target="../ink/ink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customXml" Target="../ink/ink17.xml"/><Relationship Id="rId3" Type="http://schemas.openxmlformats.org/officeDocument/2006/relationships/image" Target="../media/image50.jpeg"/><Relationship Id="rId7" Type="http://schemas.openxmlformats.org/officeDocument/2006/relationships/customXml" Target="../ink/ink14.xml"/><Relationship Id="rId12" Type="http://schemas.openxmlformats.org/officeDocument/2006/relationships/image" Target="../media/image5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customXml" Target="../ink/ink16.xml"/><Relationship Id="rId5" Type="http://schemas.openxmlformats.org/officeDocument/2006/relationships/customXml" Target="../ink/ink13.xml"/><Relationship Id="rId10" Type="http://schemas.openxmlformats.org/officeDocument/2006/relationships/image" Target="../media/image58.png"/><Relationship Id="rId4" Type="http://schemas.openxmlformats.org/officeDocument/2006/relationships/image" Target="../media/image51.jpeg"/><Relationship Id="rId9" Type="http://schemas.openxmlformats.org/officeDocument/2006/relationships/customXml" Target="../ink/ink15.xml"/><Relationship Id="rId1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30D210-CC56-767C-B50B-E9872F9D2BDE}"/>
              </a:ext>
            </a:extLst>
          </p:cNvPr>
          <p:cNvSpPr txBox="1"/>
          <p:nvPr/>
        </p:nvSpPr>
        <p:spPr>
          <a:xfrm>
            <a:off x="677334" y="609600"/>
            <a:ext cx="8596668" cy="6657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Survey Lite App Login Page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C4EA3-E544-0B74-56F2-B5B92507BC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41246" y="1684190"/>
            <a:ext cx="2343864" cy="4947470"/>
          </a:xfrm>
          <a:prstGeom prst="rect">
            <a:avLst/>
          </a:prstGeom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8383C0-C738-E199-0BFD-0F226E1A2B61}"/>
              </a:ext>
            </a:extLst>
          </p:cNvPr>
          <p:cNvSpPr txBox="1"/>
          <p:nvPr/>
        </p:nvSpPr>
        <p:spPr>
          <a:xfrm>
            <a:off x="5189078" y="2780117"/>
            <a:ext cx="3743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7168" indent="-197168" defTabSz="630936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IN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Enter Your Username &amp; Password </a:t>
            </a:r>
            <a:br>
              <a:rPr lang="en-IN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IN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Provided to you</a:t>
            </a:r>
            <a:endParaRPr lang="en-IN" sz="1400" b="1" dirty="0"/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31C68C2C-C743-D329-B20B-D898BA357893}"/>
              </a:ext>
            </a:extLst>
          </p:cNvPr>
          <p:cNvSpPr/>
          <p:nvPr/>
        </p:nvSpPr>
        <p:spPr>
          <a:xfrm>
            <a:off x="4704316" y="5331315"/>
            <a:ext cx="701145" cy="19664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Arrow: Left 29">
            <a:extLst>
              <a:ext uri="{FF2B5EF4-FFF2-40B4-BE49-F238E27FC236}">
                <a16:creationId xmlns:a16="http://schemas.microsoft.com/office/drawing/2014/main" id="{BA874E75-60DB-F171-4F79-99F520112AD6}"/>
              </a:ext>
            </a:extLst>
          </p:cNvPr>
          <p:cNvSpPr/>
          <p:nvPr/>
        </p:nvSpPr>
        <p:spPr>
          <a:xfrm>
            <a:off x="4700968" y="5668541"/>
            <a:ext cx="701145" cy="19664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1085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0AE1E7-B4E1-7200-BAD6-C786EB77E0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3" b="16096"/>
          <a:stretch/>
        </p:blipFill>
        <p:spPr>
          <a:xfrm>
            <a:off x="4436100" y="1341999"/>
            <a:ext cx="2478099" cy="4815402"/>
          </a:xfrm>
          <a:prstGeom prst="rect">
            <a:avLst/>
          </a:prstGeom>
        </p:spPr>
      </p:pic>
      <p:pic>
        <p:nvPicPr>
          <p:cNvPr id="3" name="Picture 2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E7F82F00-5191-488E-1109-6DEF6C1E52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7" r="-2" b="62156"/>
          <a:stretch/>
        </p:blipFill>
        <p:spPr>
          <a:xfrm>
            <a:off x="430175" y="2186683"/>
            <a:ext cx="3420596" cy="2484634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541C50-C3B5-8F0C-E569-214C70B38FDB}"/>
              </a:ext>
            </a:extLst>
          </p:cNvPr>
          <p:cNvSpPr txBox="1"/>
          <p:nvPr/>
        </p:nvSpPr>
        <p:spPr>
          <a:xfrm>
            <a:off x="7236542" y="3495620"/>
            <a:ext cx="2956060" cy="10567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After logging in you will get the Dashboard as Shown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Click on </a:t>
            </a:r>
            <a:r>
              <a:rPr lang="en-US" sz="1400" b="1" u="sng" dirty="0"/>
              <a:t>Pending Surveys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5BEBEB-977E-A278-0D3C-6B215C06EF16}"/>
              </a:ext>
            </a:extLst>
          </p:cNvPr>
          <p:cNvSpPr txBox="1"/>
          <p:nvPr/>
        </p:nvSpPr>
        <p:spPr>
          <a:xfrm>
            <a:off x="2743200" y="585216"/>
            <a:ext cx="556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Dashboard Of Survey Lite App</a:t>
            </a: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A3B3036B-3E75-C2DD-F982-C30F00CCA04B}"/>
              </a:ext>
            </a:extLst>
          </p:cNvPr>
          <p:cNvCxnSpPr>
            <a:cxnSpLocks/>
          </p:cNvCxnSpPr>
          <p:nvPr/>
        </p:nvCxnSpPr>
        <p:spPr>
          <a:xfrm flipV="1">
            <a:off x="768485" y="1621990"/>
            <a:ext cx="3618689" cy="797668"/>
          </a:xfrm>
          <a:prstGeom prst="bentConnector3">
            <a:avLst>
              <a:gd name="adj1" fmla="val -295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0DD23A8-D7EA-E3F1-CA91-B64AF5B15D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5" b="59808"/>
          <a:stretch/>
        </p:blipFill>
        <p:spPr>
          <a:xfrm>
            <a:off x="404653" y="2135741"/>
            <a:ext cx="3471639" cy="281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33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7769E1-7AB8-A8C8-0055-F26060E7412F}"/>
              </a:ext>
            </a:extLst>
          </p:cNvPr>
          <p:cNvSpPr txBox="1"/>
          <p:nvPr/>
        </p:nvSpPr>
        <p:spPr>
          <a:xfrm>
            <a:off x="3485226" y="184825"/>
            <a:ext cx="3438144" cy="5350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kern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Pending Surveys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991C23-80B4-7CC8-CE3F-74061F5A8872}"/>
              </a:ext>
            </a:extLst>
          </p:cNvPr>
          <p:cNvSpPr txBox="1"/>
          <p:nvPr/>
        </p:nvSpPr>
        <p:spPr>
          <a:xfrm>
            <a:off x="4640093" y="2796373"/>
            <a:ext cx="5350212" cy="86122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this page, you will find the list of feeders assigned by Section Admin 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Survey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D94344-B8E6-A2B9-4B89-5D8B259F1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9929" y="719846"/>
            <a:ext cx="2730949" cy="576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76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329593-4E13-097B-F4EE-CC9B698D0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1971" y="1147231"/>
            <a:ext cx="2072160" cy="43971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89FB17-38A6-23E6-C356-8C4007B7A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8201" y="1141384"/>
            <a:ext cx="2072160" cy="44088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66495A-A817-4AE9-FE12-17B13E85D2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970" y="1158834"/>
            <a:ext cx="2072160" cy="437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28A672-CE68-9ACA-39A2-2CFF69EF46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66610" y="1135630"/>
            <a:ext cx="2072160" cy="43971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6E9B9DB-54ED-1C5C-AAC0-CEE55090507C}"/>
              </a:ext>
            </a:extLst>
          </p:cNvPr>
          <p:cNvSpPr txBox="1"/>
          <p:nvPr/>
        </p:nvSpPr>
        <p:spPr>
          <a:xfrm>
            <a:off x="4182894" y="243191"/>
            <a:ext cx="404670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to add VCB POINT</a:t>
            </a:r>
          </a:p>
          <a:p>
            <a:endParaRPr lang="en-IN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1FCCF8-F976-2C36-7DF9-86E056E41F98}"/>
              </a:ext>
            </a:extLst>
          </p:cNvPr>
          <p:cNvSpPr txBox="1"/>
          <p:nvPr/>
        </p:nvSpPr>
        <p:spPr>
          <a:xfrm>
            <a:off x="526970" y="5817140"/>
            <a:ext cx="2187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Point Feeder VCB Point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firstly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85BB0D-C55F-5F35-E005-59F0E90E591A}"/>
              </a:ext>
            </a:extLst>
          </p:cNvPr>
          <p:cNvSpPr txBox="1"/>
          <p:nvPr/>
        </p:nvSpPr>
        <p:spPr>
          <a:xfrm>
            <a:off x="3618201" y="5814590"/>
            <a:ext cx="2383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Proceed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228FC36B-7567-DB9D-0741-14B404C5FA7F}"/>
              </a:ext>
            </a:extLst>
          </p:cNvPr>
          <p:cNvSpPr/>
          <p:nvPr/>
        </p:nvSpPr>
        <p:spPr>
          <a:xfrm>
            <a:off x="6206246" y="3281999"/>
            <a:ext cx="1177046" cy="4571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E9D9A6-7804-C508-81E7-4F956EAE5142}"/>
              </a:ext>
            </a:extLst>
          </p:cNvPr>
          <p:cNvSpPr txBox="1"/>
          <p:nvPr/>
        </p:nvSpPr>
        <p:spPr>
          <a:xfrm>
            <a:off x="6206247" y="5814590"/>
            <a:ext cx="2655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can find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VCB point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 mapped shown above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362217-6748-DDE2-E708-2595567B5179}"/>
              </a:ext>
            </a:extLst>
          </p:cNvPr>
          <p:cNvSpPr txBox="1"/>
          <p:nvPr/>
        </p:nvSpPr>
        <p:spPr>
          <a:xfrm>
            <a:off x="9280187" y="5814590"/>
            <a:ext cx="2295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‘YES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 to save the survey VCB point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information will be saved Successfully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7598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BA4C4A-1BED-CEE5-4EC2-B7AA7F4B6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3972" y="1230261"/>
            <a:ext cx="2072160" cy="43913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BB8522-7DDA-EA23-EDCA-46ED90E99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281" y="1244706"/>
            <a:ext cx="2072160" cy="43624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F6C733-2FC4-3958-4FFC-893BE2BD4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4121" y="1238951"/>
            <a:ext cx="2072160" cy="43739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9E3CB9-2F7E-A13C-EF66-F376A6E6917F}"/>
              </a:ext>
            </a:extLst>
          </p:cNvPr>
          <p:cNvSpPr txBox="1"/>
          <p:nvPr/>
        </p:nvSpPr>
        <p:spPr>
          <a:xfrm>
            <a:off x="3409190" y="272375"/>
            <a:ext cx="3828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After Adding VCB Point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CC542AC-D8CD-CE95-AA5F-A98C122D0A26}"/>
              </a:ext>
            </a:extLst>
          </p:cNvPr>
          <p:cNvCxnSpPr/>
          <p:nvPr/>
        </p:nvCxnSpPr>
        <p:spPr>
          <a:xfrm>
            <a:off x="194553" y="3356043"/>
            <a:ext cx="1478604" cy="3501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C710B12-0149-2875-F7E6-F17EA655C85C}"/>
              </a:ext>
            </a:extLst>
          </p:cNvPr>
          <p:cNvSpPr txBox="1"/>
          <p:nvPr/>
        </p:nvSpPr>
        <p:spPr>
          <a:xfrm>
            <a:off x="982494" y="6011694"/>
            <a:ext cx="6984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can see the VCB point which is added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BC12A94-3FFF-0EB6-DD1F-32CD8F8ECF55}"/>
                  </a:ext>
                </a:extLst>
              </p14:cNvPr>
              <p14:cNvContentPartPr/>
              <p14:nvPr/>
            </p14:nvContentPartPr>
            <p14:xfrm>
              <a:off x="1663391" y="1517163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BC12A94-3FFF-0EB6-DD1F-32CD8F8ECF5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27391" y="1481523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7872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38A880E-8982-7F0D-1A26-FA5B372B6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7263" y="1194795"/>
            <a:ext cx="2072160" cy="4373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D5FC19-62EE-67AC-602E-2A748FE1B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298" y="1157246"/>
            <a:ext cx="2072160" cy="43624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086F6A-6AE0-9700-A406-9A054B42AE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2332" y="1143585"/>
            <a:ext cx="2072160" cy="43739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04AB0BF-FCC3-A039-4F43-2E6E7C3FF097}"/>
              </a:ext>
            </a:extLst>
          </p:cNvPr>
          <p:cNvSpPr txBox="1"/>
          <p:nvPr/>
        </p:nvSpPr>
        <p:spPr>
          <a:xfrm>
            <a:off x="2679440" y="252526"/>
            <a:ext cx="6424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to add HT POLE points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082D8B-C6EC-80D4-67C2-901E4E0A3F86}"/>
              </a:ext>
            </a:extLst>
          </p:cNvPr>
          <p:cNvSpPr txBox="1"/>
          <p:nvPr/>
        </p:nvSpPr>
        <p:spPr>
          <a:xfrm>
            <a:off x="350753" y="5761539"/>
            <a:ext cx="2328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Click on Add Point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A67BB16-20BA-E71E-A2CD-7D39617EA8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8253" y="1136506"/>
            <a:ext cx="2104351" cy="446546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7C8C450-D703-5E8B-2574-D54BE5D43200}"/>
              </a:ext>
            </a:extLst>
          </p:cNvPr>
          <p:cNvSpPr txBox="1"/>
          <p:nvPr/>
        </p:nvSpPr>
        <p:spPr>
          <a:xfrm>
            <a:off x="5073359" y="5750661"/>
            <a:ext cx="2414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Select Point type as </a:t>
            </a:r>
            <a:br>
              <a:rPr lang="en-IN" sz="1400" dirty="0"/>
            </a:br>
            <a:r>
              <a:rPr lang="en-IN" sz="1400" b="1" dirty="0"/>
              <a:t>11KV HT Pole 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D0CD059-88E2-1648-AD29-03FCAD28CBBF}"/>
              </a:ext>
            </a:extLst>
          </p:cNvPr>
          <p:cNvCxnSpPr>
            <a:cxnSpLocks/>
          </p:cNvCxnSpPr>
          <p:nvPr/>
        </p:nvCxnSpPr>
        <p:spPr>
          <a:xfrm>
            <a:off x="4679172" y="4025991"/>
            <a:ext cx="439081" cy="72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81199483-CAC3-A58C-A938-B0CE6EF08A38}"/>
                  </a:ext>
                </a:extLst>
              </p14:cNvPr>
              <p14:cNvContentPartPr/>
              <p14:nvPr/>
            </p14:nvContentPartPr>
            <p14:xfrm>
              <a:off x="6750911" y="4251003"/>
              <a:ext cx="535680" cy="205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81199483-CAC3-A58C-A938-B0CE6EF08A3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14911" y="4215003"/>
                <a:ext cx="607320" cy="92160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3A6ABF6F-E1FF-5090-8167-193A3D14E468}"/>
              </a:ext>
            </a:extLst>
          </p:cNvPr>
          <p:cNvSpPr txBox="1"/>
          <p:nvPr/>
        </p:nvSpPr>
        <p:spPr>
          <a:xfrm>
            <a:off x="7209515" y="5659704"/>
            <a:ext cx="3252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Select Backlink Point as VCB</a:t>
            </a:r>
            <a:br>
              <a:rPr lang="en-IN" sz="1400" dirty="0"/>
            </a:br>
            <a:r>
              <a:rPr lang="en-IN" sz="1400" dirty="0"/>
              <a:t>(Vacuum Circuit Breaker)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293D82-64E3-603E-0A40-CC4925AACBFB}"/>
              </a:ext>
            </a:extLst>
          </p:cNvPr>
          <p:cNvSpPr txBox="1"/>
          <p:nvPr/>
        </p:nvSpPr>
        <p:spPr>
          <a:xfrm>
            <a:off x="2352240" y="5713611"/>
            <a:ext cx="2592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You will get dropdown of Point type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C883D8EA-EDD1-25DB-C669-052DAD6DE889}"/>
              </a:ext>
            </a:extLst>
          </p:cNvPr>
          <p:cNvSpPr/>
          <p:nvPr/>
        </p:nvSpPr>
        <p:spPr>
          <a:xfrm>
            <a:off x="7277176" y="4530133"/>
            <a:ext cx="42067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1352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E4980E-94D0-52BD-3119-3284AB41E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7156" y="774299"/>
            <a:ext cx="2176919" cy="45922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46FC1F-5FCA-2337-7C70-9D2EEFF176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" r="1271" b="1662"/>
          <a:stretch/>
        </p:blipFill>
        <p:spPr>
          <a:xfrm>
            <a:off x="3884214" y="815650"/>
            <a:ext cx="2089667" cy="44684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754121-90AE-7BEC-5365-217B69A1D8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" r="579"/>
          <a:stretch/>
        </p:blipFill>
        <p:spPr>
          <a:xfrm>
            <a:off x="601362" y="853088"/>
            <a:ext cx="2072160" cy="44310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47AC20-ADB7-2C64-641F-41D50901FA2C}"/>
              </a:ext>
            </a:extLst>
          </p:cNvPr>
          <p:cNvSpPr txBox="1"/>
          <p:nvPr/>
        </p:nvSpPr>
        <p:spPr>
          <a:xfrm>
            <a:off x="203758" y="5286133"/>
            <a:ext cx="33003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Select </a:t>
            </a:r>
            <a:r>
              <a:rPr lang="en-IN" sz="1400" b="1" dirty="0"/>
              <a:t>11KV HT Pole </a:t>
            </a:r>
            <a:r>
              <a:rPr lang="en-IN" sz="1400" dirty="0"/>
              <a:t>location as shown in Map View.</a:t>
            </a:r>
            <a:br>
              <a:rPr lang="en-IN" sz="1400" dirty="0"/>
            </a:br>
            <a:r>
              <a:rPr lang="en-IN" sz="1400" b="1" i="1" dirty="0"/>
              <a:t>*Freezing point is mandatory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3533E6-26F2-B992-4C56-D7390D2D9BB2}"/>
              </a:ext>
            </a:extLst>
          </p:cNvPr>
          <p:cNvSpPr txBox="1"/>
          <p:nvPr/>
        </p:nvSpPr>
        <p:spPr>
          <a:xfrm>
            <a:off x="3992473" y="5734572"/>
            <a:ext cx="5307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After Freezing </a:t>
            </a:r>
            <a:r>
              <a:rPr lang="en-IN" sz="1400" b="1" dirty="0"/>
              <a:t>HT POLE POINT </a:t>
            </a:r>
            <a:r>
              <a:rPr lang="en-IN" sz="1400" dirty="0"/>
              <a:t>you will find Questionaries.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8FEC56-44BA-84F8-63FE-55BF54E532AE}"/>
              </a:ext>
            </a:extLst>
          </p:cNvPr>
          <p:cNvSpPr txBox="1"/>
          <p:nvPr/>
        </p:nvSpPr>
        <p:spPr>
          <a:xfrm>
            <a:off x="3719585" y="92237"/>
            <a:ext cx="4752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 Pole Questionaries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C3DC0256-2B78-D1E3-6A02-A66AEB574449}"/>
              </a:ext>
            </a:extLst>
          </p:cNvPr>
          <p:cNvSpPr/>
          <p:nvPr/>
        </p:nvSpPr>
        <p:spPr>
          <a:xfrm>
            <a:off x="369651" y="2806991"/>
            <a:ext cx="1157592" cy="5232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4758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83FDA9C-5DFA-AEBA-656C-2938FA9BFAEE}"/>
              </a:ext>
            </a:extLst>
          </p:cNvPr>
          <p:cNvSpPr txBox="1"/>
          <p:nvPr/>
        </p:nvSpPr>
        <p:spPr>
          <a:xfrm>
            <a:off x="3467101" y="458012"/>
            <a:ext cx="5257798" cy="41703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 Pole Questionaries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FFDB97-CDCF-E434-A6FF-49B625B1F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3917" y="1223205"/>
            <a:ext cx="1879862" cy="397854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2" name="Content Placeholder 14">
            <a:extLst>
              <a:ext uri="{FF2B5EF4-FFF2-40B4-BE49-F238E27FC236}">
                <a16:creationId xmlns:a16="http://schemas.microsoft.com/office/drawing/2014/main" id="{4E2AEA84-0AEC-F06A-1224-E228724FB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" r="611"/>
          <a:stretch/>
        </p:blipFill>
        <p:spPr>
          <a:xfrm>
            <a:off x="652681" y="1311619"/>
            <a:ext cx="1831494" cy="39137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689272-D589-217F-339B-C42BF46274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" r="545"/>
          <a:stretch/>
        </p:blipFill>
        <p:spPr>
          <a:xfrm>
            <a:off x="2942516" y="1311619"/>
            <a:ext cx="1899918" cy="405997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6DDCE5-F3CC-B4AD-D58F-3ECD5FF4A5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7" b="4737"/>
          <a:stretch/>
        </p:blipFill>
        <p:spPr>
          <a:xfrm>
            <a:off x="5198711" y="1288055"/>
            <a:ext cx="2070100" cy="3960882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785356-E9EF-1544-63A8-7F84C31564CE}"/>
              </a:ext>
            </a:extLst>
          </p:cNvPr>
          <p:cNvSpPr txBox="1"/>
          <p:nvPr/>
        </p:nvSpPr>
        <p:spPr>
          <a:xfrm>
            <a:off x="277816" y="5281779"/>
            <a:ext cx="2386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Pole Type from the dropdown list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33A4BC-26FF-F7CF-8CE4-D6932BEF5C54}"/>
              </a:ext>
            </a:extLst>
          </p:cNvPr>
          <p:cNvSpPr txBox="1"/>
          <p:nvPr/>
        </p:nvSpPr>
        <p:spPr>
          <a:xfrm>
            <a:off x="2755613" y="5404918"/>
            <a:ext cx="2273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Conductor size from the dropdown list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4889D7-AC50-62A2-1508-4E08230B0745}"/>
              </a:ext>
            </a:extLst>
          </p:cNvPr>
          <p:cNvSpPr txBox="1"/>
          <p:nvPr/>
        </p:nvSpPr>
        <p:spPr>
          <a:xfrm>
            <a:off x="4842434" y="5343362"/>
            <a:ext cx="271550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Toggle Button,</a:t>
            </a:r>
            <a:r>
              <a:rPr lang="en-IN" sz="1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 the point type is Pin/ Cut/Rising channel/ Double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Check Box</a:t>
            </a:r>
            <a:r>
              <a:rPr lang="en-IN" sz="1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If there is any Stay or Stut </a:t>
            </a:r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A0A9A4-798D-844F-E91F-74983E35357F}"/>
              </a:ext>
            </a:extLst>
          </p:cNvPr>
          <p:cNvSpPr txBox="1"/>
          <p:nvPr/>
        </p:nvSpPr>
        <p:spPr>
          <a:xfrm>
            <a:off x="7360221" y="5201749"/>
            <a:ext cx="357862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Check Box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If Pole have any AB Switch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Check Box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If there is any Lean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Check Box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according to conductor 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Toggle Button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If any Tree Cutting or Road Crossing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2B02F8BE-21F4-C4EB-A48B-ECDF58BCD6DE}"/>
              </a:ext>
            </a:extLst>
          </p:cNvPr>
          <p:cNvSpPr/>
          <p:nvPr/>
        </p:nvSpPr>
        <p:spPr>
          <a:xfrm>
            <a:off x="179769" y="1801082"/>
            <a:ext cx="564204" cy="1167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E25693A3-506F-0C17-966E-EF18E884D672}"/>
              </a:ext>
            </a:extLst>
          </p:cNvPr>
          <p:cNvSpPr/>
          <p:nvPr/>
        </p:nvSpPr>
        <p:spPr>
          <a:xfrm>
            <a:off x="2639238" y="2372057"/>
            <a:ext cx="381252" cy="778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49648924-D828-498F-47FD-40E48CD83E66}"/>
              </a:ext>
            </a:extLst>
          </p:cNvPr>
          <p:cNvSpPr/>
          <p:nvPr/>
        </p:nvSpPr>
        <p:spPr>
          <a:xfrm>
            <a:off x="4893097" y="2326338"/>
            <a:ext cx="37369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A60D5709-BCD8-30C6-9F36-21307D8F8632}"/>
              </a:ext>
            </a:extLst>
          </p:cNvPr>
          <p:cNvSpPr/>
          <p:nvPr/>
        </p:nvSpPr>
        <p:spPr>
          <a:xfrm>
            <a:off x="4873373" y="2641585"/>
            <a:ext cx="37369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CC9F57A2-4EA8-18D9-91F3-18C5BC50BE6D}"/>
              </a:ext>
            </a:extLst>
          </p:cNvPr>
          <p:cNvSpPr/>
          <p:nvPr/>
        </p:nvSpPr>
        <p:spPr>
          <a:xfrm>
            <a:off x="4853022" y="3245636"/>
            <a:ext cx="37369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89C2F4E0-E570-0D2F-185F-4AAD1EF67588}"/>
              </a:ext>
            </a:extLst>
          </p:cNvPr>
          <p:cNvSpPr/>
          <p:nvPr/>
        </p:nvSpPr>
        <p:spPr>
          <a:xfrm>
            <a:off x="4881702" y="2956832"/>
            <a:ext cx="37369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0AE5E26A-1B3E-1451-9700-3878601DCD7B}"/>
              </a:ext>
            </a:extLst>
          </p:cNvPr>
          <p:cNvSpPr/>
          <p:nvPr/>
        </p:nvSpPr>
        <p:spPr>
          <a:xfrm flipV="1">
            <a:off x="7462825" y="1547314"/>
            <a:ext cx="26264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FF45F121-00BF-FF85-38B3-E6DC7BF78D2F}"/>
              </a:ext>
            </a:extLst>
          </p:cNvPr>
          <p:cNvSpPr/>
          <p:nvPr/>
        </p:nvSpPr>
        <p:spPr>
          <a:xfrm>
            <a:off x="7443101" y="2122585"/>
            <a:ext cx="262647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8301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AF7F9C-FC77-7B8D-985D-622C73552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" r="66"/>
          <a:stretch/>
        </p:blipFill>
        <p:spPr>
          <a:xfrm>
            <a:off x="4109393" y="992703"/>
            <a:ext cx="1729558" cy="36604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1B5884-F93A-557A-ABCC-D11DD1B27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" r="66"/>
          <a:stretch/>
        </p:blipFill>
        <p:spPr>
          <a:xfrm>
            <a:off x="7393715" y="992703"/>
            <a:ext cx="1769740" cy="3745470"/>
          </a:xfrm>
          <a:prstGeom prst="rect">
            <a:avLst/>
          </a:prstGeom>
        </p:spPr>
      </p:pic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A222F47C-A146-FC61-5035-2CAC509C2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" r="263"/>
          <a:stretch/>
        </p:blipFill>
        <p:spPr>
          <a:xfrm>
            <a:off x="1106499" y="992703"/>
            <a:ext cx="1708744" cy="36163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F8005F-B3A2-B229-A736-BD750618C2C1}"/>
              </a:ext>
            </a:extLst>
          </p:cNvPr>
          <p:cNvSpPr txBox="1"/>
          <p:nvPr/>
        </p:nvSpPr>
        <p:spPr>
          <a:xfrm>
            <a:off x="482972" y="4738173"/>
            <a:ext cx="30971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count of wires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dropdown list, If there are any </a:t>
            </a:r>
            <a:r>
              <a:rPr lang="en-IN" sz="1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fiber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/telecom wires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HT Pole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53D0DB-CE4A-EB77-0F6E-83952183719D}"/>
              </a:ext>
            </a:extLst>
          </p:cNvPr>
          <p:cNvSpPr txBox="1"/>
          <p:nvPr/>
        </p:nvSpPr>
        <p:spPr>
          <a:xfrm>
            <a:off x="3580134" y="4767840"/>
            <a:ext cx="33308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Tapping points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the count of Tapping Points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If there is any Spur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Mention the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Remarks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Tapping Points.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21A9F0-DC1A-7305-ABC2-861303E3FC35}"/>
              </a:ext>
            </a:extLst>
          </p:cNvPr>
          <p:cNvSpPr txBox="1"/>
          <p:nvPr/>
        </p:nvSpPr>
        <p:spPr>
          <a:xfrm>
            <a:off x="6797699" y="4895721"/>
            <a:ext cx="40213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the count of Circuits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there are any other circuits &amp; Mention the details of KV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the Toggle Button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if it’s the end point of 11kv line </a:t>
            </a:r>
          </a:p>
          <a:p>
            <a:r>
              <a:rPr lang="en-IN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 : Don’t Click on End Pole Until the 11kv Line is Ended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the Images Of HT Pole and mention if there any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remarks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.(Mandatory)</a:t>
            </a:r>
          </a:p>
        </p:txBody>
      </p:sp>
      <p:sp>
        <p:nvSpPr>
          <p:cNvPr id="22" name="Arrow: Left 21">
            <a:extLst>
              <a:ext uri="{FF2B5EF4-FFF2-40B4-BE49-F238E27FC236}">
                <a16:creationId xmlns:a16="http://schemas.microsoft.com/office/drawing/2014/main" id="{4A2FF031-32F4-C3C4-1E40-8DCC31F80929}"/>
              </a:ext>
            </a:extLst>
          </p:cNvPr>
          <p:cNvSpPr/>
          <p:nvPr/>
        </p:nvSpPr>
        <p:spPr>
          <a:xfrm>
            <a:off x="5803420" y="1519316"/>
            <a:ext cx="514098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C0F7557-2B2F-F454-2C9D-77CCDCA5E584}"/>
              </a:ext>
            </a:extLst>
          </p:cNvPr>
          <p:cNvCxnSpPr>
            <a:cxnSpLocks/>
          </p:cNvCxnSpPr>
          <p:nvPr/>
        </p:nvCxnSpPr>
        <p:spPr>
          <a:xfrm flipH="1">
            <a:off x="7691432" y="3200395"/>
            <a:ext cx="1692611" cy="583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4177E89-6031-88C4-9B1E-BFD6AB49A476}"/>
              </a:ext>
            </a:extLst>
          </p:cNvPr>
          <p:cNvSpPr txBox="1"/>
          <p:nvPr/>
        </p:nvSpPr>
        <p:spPr>
          <a:xfrm>
            <a:off x="9384043" y="3046506"/>
            <a:ext cx="1161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+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603D4A28-3356-5F6F-5EE5-309CE76C77B2}"/>
              </a:ext>
            </a:extLst>
          </p:cNvPr>
          <p:cNvSpPr/>
          <p:nvPr/>
        </p:nvSpPr>
        <p:spPr>
          <a:xfrm>
            <a:off x="642026" y="1831720"/>
            <a:ext cx="48392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FB052CF0-2DA4-E4F3-A56A-5715FBB883C1}"/>
              </a:ext>
            </a:extLst>
          </p:cNvPr>
          <p:cNvSpPr/>
          <p:nvPr/>
        </p:nvSpPr>
        <p:spPr>
          <a:xfrm>
            <a:off x="6796085" y="1962279"/>
            <a:ext cx="59601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3838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C7822-3F36-1EAF-0990-F5640C29DFB0}"/>
              </a:ext>
            </a:extLst>
          </p:cNvPr>
          <p:cNvSpPr txBox="1"/>
          <p:nvPr/>
        </p:nvSpPr>
        <p:spPr>
          <a:xfrm>
            <a:off x="676745" y="609600"/>
            <a:ext cx="3856343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How to add Multiple HT POLE points</a:t>
            </a: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solidFill>
                <a:schemeClr val="accent5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8BF35C-D43C-CA15-DA0F-1FC1F62B0F90}"/>
              </a:ext>
            </a:extLst>
          </p:cNvPr>
          <p:cNvSpPr txBox="1"/>
          <p:nvPr/>
        </p:nvSpPr>
        <p:spPr>
          <a:xfrm>
            <a:off x="685167" y="2160589"/>
            <a:ext cx="3720916" cy="3560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there are multiple HT pole points, capture all the HT Poles. </a:t>
            </a:r>
          </a:p>
          <a:p>
            <a:pPr marL="28575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each HT pole point backlink point is previous HT pole point </a:t>
            </a: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90B001-E79F-D595-5C3E-68BCBDD4E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343" y="759710"/>
            <a:ext cx="2290130" cy="4834047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89FED8DB-CD29-C885-22F1-AA8E00CB8B28}"/>
              </a:ext>
            </a:extLst>
          </p:cNvPr>
          <p:cNvSpPr/>
          <p:nvPr/>
        </p:nvSpPr>
        <p:spPr>
          <a:xfrm>
            <a:off x="5011836" y="3715038"/>
            <a:ext cx="84187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57B2F68-ECD9-4C9F-743F-5A99F546BE78}"/>
              </a:ext>
            </a:extLst>
          </p:cNvPr>
          <p:cNvSpPr/>
          <p:nvPr/>
        </p:nvSpPr>
        <p:spPr>
          <a:xfrm>
            <a:off x="5042102" y="4416817"/>
            <a:ext cx="76824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392266B-E423-BCF1-382D-857CDC9E228A}"/>
              </a:ext>
            </a:extLst>
          </p:cNvPr>
          <p:cNvSpPr/>
          <p:nvPr/>
        </p:nvSpPr>
        <p:spPr>
          <a:xfrm>
            <a:off x="5011836" y="4959568"/>
            <a:ext cx="76824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7601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27E4AB-96F1-C54E-86E0-CA1A1B86B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" r="410"/>
          <a:stretch/>
        </p:blipFill>
        <p:spPr>
          <a:xfrm>
            <a:off x="759534" y="1320716"/>
            <a:ext cx="2072160" cy="4386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23503A-0E07-343D-EDA0-235E963EEE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r="17"/>
          <a:stretch/>
        </p:blipFill>
        <p:spPr>
          <a:xfrm>
            <a:off x="4495004" y="1320717"/>
            <a:ext cx="2072160" cy="43869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C651B5-ED16-7BE0-3654-727C149AB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" r="673"/>
          <a:stretch/>
        </p:blipFill>
        <p:spPr>
          <a:xfrm>
            <a:off x="7895712" y="1352124"/>
            <a:ext cx="2072160" cy="44278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4DA76E-7B3B-CDCF-1186-60B3620244D5}"/>
              </a:ext>
            </a:extLst>
          </p:cNvPr>
          <p:cNvSpPr txBox="1"/>
          <p:nvPr/>
        </p:nvSpPr>
        <p:spPr>
          <a:xfrm>
            <a:off x="2831694" y="257034"/>
            <a:ext cx="5319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to add </a:t>
            </a:r>
            <a:r>
              <a:rPr lang="en-IN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POINT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5D92D7-2042-B0B4-2EFF-72E515AA393D}"/>
              </a:ext>
            </a:extLst>
          </p:cNvPr>
          <p:cNvSpPr txBox="1"/>
          <p:nvPr/>
        </p:nvSpPr>
        <p:spPr>
          <a:xfrm>
            <a:off x="44642" y="829534"/>
            <a:ext cx="95231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i="1" dirty="0">
                <a:solidFill>
                  <a:srgbClr val="FF0000"/>
                </a:solidFill>
              </a:rPr>
              <a:t>NOTE: If DTR is Mounted On HT Pole Or Beam, First Capture HT pole then Capture DTR Point &amp; Back Link Point as same HT Pole </a:t>
            </a:r>
          </a:p>
          <a:p>
            <a:endParaRPr lang="en-IN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4F77479-BD57-FFB9-B729-372DC524C5FC}"/>
              </a:ext>
            </a:extLst>
          </p:cNvPr>
          <p:cNvSpPr txBox="1"/>
          <p:nvPr/>
        </p:nvSpPr>
        <p:spPr>
          <a:xfrm>
            <a:off x="327507" y="5726635"/>
            <a:ext cx="31233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type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 link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type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 POLE </a:t>
            </a:r>
          </a:p>
          <a:p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BAC21C5-1B4D-4FE8-6C1E-643539FA540C}"/>
              </a:ext>
            </a:extLst>
          </p:cNvPr>
          <p:cNvSpPr txBox="1"/>
          <p:nvPr/>
        </p:nvSpPr>
        <p:spPr>
          <a:xfrm>
            <a:off x="3443061" y="5677355"/>
            <a:ext cx="40219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the Details 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Sticker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stick to the Pole &amp; stick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protective sticker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above DTR sticker.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the Image of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Sticker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EFC09E-C5C6-22B7-117B-E5D02D7C4C08}"/>
              </a:ext>
            </a:extLst>
          </p:cNvPr>
          <p:cNvSpPr txBox="1"/>
          <p:nvPr/>
        </p:nvSpPr>
        <p:spPr>
          <a:xfrm>
            <a:off x="7464980" y="5779944"/>
            <a:ext cx="3297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Capture Location of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in Map View 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A565CA3-B1DF-DFF3-C6AE-CAD5F36E0BD8}"/>
              </a:ext>
            </a:extLst>
          </p:cNvPr>
          <p:cNvCxnSpPr/>
          <p:nvPr/>
        </p:nvCxnSpPr>
        <p:spPr>
          <a:xfrm flipH="1">
            <a:off x="5527295" y="3729887"/>
            <a:ext cx="1421812" cy="778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DAB1D03-7DC3-E331-16DB-5780ACD2C0BA}"/>
              </a:ext>
            </a:extLst>
          </p:cNvPr>
          <p:cNvSpPr txBox="1"/>
          <p:nvPr/>
        </p:nvSpPr>
        <p:spPr>
          <a:xfrm>
            <a:off x="6521948" y="3475994"/>
            <a:ext cx="1077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Click on +</a:t>
            </a: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E170A0DD-2B14-5E23-30EE-EECDC8E758F4}"/>
              </a:ext>
            </a:extLst>
          </p:cNvPr>
          <p:cNvSpPr/>
          <p:nvPr/>
        </p:nvSpPr>
        <p:spPr>
          <a:xfrm>
            <a:off x="7714304" y="3437864"/>
            <a:ext cx="1194245" cy="2344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6C42EA7F-8D15-C612-B9E6-001F317E9922}"/>
              </a:ext>
            </a:extLst>
          </p:cNvPr>
          <p:cNvSpPr/>
          <p:nvPr/>
        </p:nvSpPr>
        <p:spPr>
          <a:xfrm>
            <a:off x="327507" y="4000098"/>
            <a:ext cx="432027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7C990A3F-DC84-D333-935B-17E2791DB7C9}"/>
              </a:ext>
            </a:extLst>
          </p:cNvPr>
          <p:cNvSpPr/>
          <p:nvPr/>
        </p:nvSpPr>
        <p:spPr>
          <a:xfrm>
            <a:off x="387490" y="4662417"/>
            <a:ext cx="31206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7318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18066E-585C-11FE-2321-94E9680B2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" r="187"/>
          <a:stretch/>
        </p:blipFill>
        <p:spPr>
          <a:xfrm>
            <a:off x="2595239" y="724311"/>
            <a:ext cx="1926207" cy="409197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02C4551-3243-3B28-EE59-A58C99E35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" b="2214"/>
          <a:stretch/>
        </p:blipFill>
        <p:spPr>
          <a:xfrm>
            <a:off x="7309608" y="724311"/>
            <a:ext cx="2143923" cy="41134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3ACA25-E4CA-1348-807E-D2CD7A74A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7" b="2337"/>
          <a:stretch/>
        </p:blipFill>
        <p:spPr>
          <a:xfrm>
            <a:off x="5008314" y="724311"/>
            <a:ext cx="2025575" cy="4091972"/>
          </a:xfrm>
          <a:prstGeom prst="rect">
            <a:avLst/>
          </a:prstGeom>
        </p:spPr>
      </p:pic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B7DC6D3D-967B-F7E9-2BC1-F878FDBAFF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671" y="823478"/>
            <a:ext cx="1926207" cy="40658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A8AE837-EFDF-1113-5393-157B4741C707}"/>
              </a:ext>
            </a:extLst>
          </p:cNvPr>
          <p:cNvSpPr txBox="1"/>
          <p:nvPr/>
        </p:nvSpPr>
        <p:spPr>
          <a:xfrm>
            <a:off x="248055" y="5128674"/>
            <a:ext cx="22455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the images of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Name Plate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9231E5-4836-CFE9-D656-1722B5FB35E2}"/>
              </a:ext>
            </a:extLst>
          </p:cNvPr>
          <p:cNvSpPr txBox="1"/>
          <p:nvPr/>
        </p:nvSpPr>
        <p:spPr>
          <a:xfrm>
            <a:off x="2262152" y="5187041"/>
            <a:ext cx="27916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Point Details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the Equipment Number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the Serial 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Mention the Remarks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B480138-C221-A12C-160D-4B47D9B8A41C}"/>
              </a:ext>
            </a:extLst>
          </p:cNvPr>
          <p:cNvSpPr txBox="1"/>
          <p:nvPr/>
        </p:nvSpPr>
        <p:spPr>
          <a:xfrm>
            <a:off x="4949139" y="5079319"/>
            <a:ext cx="21439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Capacity of DTR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the dropdown list</a:t>
            </a:r>
          </a:p>
          <a:p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CEAF3C-D840-6ED1-56B9-6E478E71EFDB}"/>
              </a:ext>
            </a:extLst>
          </p:cNvPr>
          <p:cNvSpPr txBox="1"/>
          <p:nvPr/>
        </p:nvSpPr>
        <p:spPr>
          <a:xfrm>
            <a:off x="7344328" y="5079319"/>
            <a:ext cx="21439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Scan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QR Code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DTR sticker which filled with DTR information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65CAD8-E55F-AC6C-DCC1-9A74CB23B532}"/>
              </a:ext>
            </a:extLst>
          </p:cNvPr>
          <p:cNvSpPr txBox="1"/>
          <p:nvPr/>
        </p:nvSpPr>
        <p:spPr>
          <a:xfrm>
            <a:off x="3744633" y="104568"/>
            <a:ext cx="3959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POINT Questionaries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223C0F22-6C68-A073-61B0-2DEC23FDCDA1}"/>
              </a:ext>
            </a:extLst>
          </p:cNvPr>
          <p:cNvSpPr/>
          <p:nvPr/>
        </p:nvSpPr>
        <p:spPr>
          <a:xfrm>
            <a:off x="77821" y="1860903"/>
            <a:ext cx="34046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ABCBAF3B-7C89-18A5-FF30-404AAE0D6EA8}"/>
              </a:ext>
            </a:extLst>
          </p:cNvPr>
          <p:cNvSpPr/>
          <p:nvPr/>
        </p:nvSpPr>
        <p:spPr>
          <a:xfrm>
            <a:off x="68093" y="2460781"/>
            <a:ext cx="34046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44517C12-DE65-8716-DA2F-846A7BBD3ACB}"/>
              </a:ext>
            </a:extLst>
          </p:cNvPr>
          <p:cNvCxnSpPr>
            <a:cxnSpLocks/>
          </p:cNvCxnSpPr>
          <p:nvPr/>
        </p:nvCxnSpPr>
        <p:spPr>
          <a:xfrm>
            <a:off x="4398311" y="1480529"/>
            <a:ext cx="770786" cy="298152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94231868-2D0A-76EE-329C-9CA0013A6C7F}"/>
                  </a:ext>
                </a:extLst>
              </p14:cNvPr>
              <p14:cNvContentPartPr/>
              <p14:nvPr/>
            </p14:nvContentPartPr>
            <p14:xfrm>
              <a:off x="8209991" y="2753763"/>
              <a:ext cx="379800" cy="198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94231868-2D0A-76EE-329C-9CA0013A6C7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05671" y="2749443"/>
                <a:ext cx="38844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0EF89B5C-02C4-AC16-AA43-13DB9C0B1FE5}"/>
                  </a:ext>
                </a:extLst>
              </p14:cNvPr>
              <p14:cNvContentPartPr/>
              <p14:nvPr/>
            </p14:nvContentPartPr>
            <p14:xfrm flipV="1">
              <a:off x="8200271" y="2773563"/>
              <a:ext cx="466200" cy="8568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0EF89B5C-02C4-AC16-AA43-13DB9C0B1FE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 flipV="1">
                <a:off x="8195951" y="2769112"/>
                <a:ext cx="474840" cy="94582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466E6E20-18DE-F133-A4FD-6295A9DACD9D}"/>
              </a:ext>
            </a:extLst>
          </p:cNvPr>
          <p:cNvGrpSpPr/>
          <p:nvPr/>
        </p:nvGrpSpPr>
        <p:grpSpPr>
          <a:xfrm>
            <a:off x="7943411" y="2404440"/>
            <a:ext cx="1114664" cy="193396"/>
            <a:chOff x="8190551" y="2956803"/>
            <a:chExt cx="456480" cy="7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8D6EE43-55E5-6552-A025-99C0FEA0A4C8}"/>
                    </a:ext>
                  </a:extLst>
                </p14:cNvPr>
                <p14:cNvContentPartPr/>
                <p14:nvPr/>
              </p14:nvContentPartPr>
              <p14:xfrm>
                <a:off x="8190551" y="2966883"/>
                <a:ext cx="360" cy="3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8D6EE43-55E5-6552-A025-99C0FEA0A4C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186231" y="2962563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62C7EDD-2131-19E0-EE9B-27E2171595B5}"/>
                    </a:ext>
                  </a:extLst>
                </p14:cNvPr>
                <p14:cNvContentPartPr/>
                <p14:nvPr/>
              </p14:nvContentPartPr>
              <p14:xfrm>
                <a:off x="8190551" y="2956803"/>
                <a:ext cx="456480" cy="100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62C7EDD-2131-19E0-EE9B-27E2171595B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186231" y="2952483"/>
                  <a:ext cx="4651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BD74D35-EF30-556E-ACFA-92EF41B2675A}"/>
                    </a:ext>
                  </a:extLst>
                </p14:cNvPr>
                <p14:cNvContentPartPr/>
                <p14:nvPr/>
              </p14:nvContentPartPr>
              <p14:xfrm>
                <a:off x="8258591" y="3025203"/>
                <a:ext cx="388440" cy="108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BD74D35-EF30-556E-ACFA-92EF41B2675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254271" y="3020883"/>
                  <a:ext cx="397080" cy="1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62C6D9F-5767-13DE-5818-856A57B2708A}"/>
                  </a:ext>
                </a:extLst>
              </p14:cNvPr>
              <p14:cNvContentPartPr/>
              <p14:nvPr/>
            </p14:nvContentPartPr>
            <p14:xfrm>
              <a:off x="7864816" y="2400081"/>
              <a:ext cx="631080" cy="4258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62C6D9F-5767-13DE-5818-856A57B2708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858696" y="2393961"/>
                <a:ext cx="643320" cy="43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F9F86CC-A218-2A90-FC47-9D55BE2D946A}"/>
                  </a:ext>
                </a:extLst>
              </p14:cNvPr>
              <p14:cNvContentPartPr/>
              <p14:nvPr/>
            </p14:nvContentPartPr>
            <p14:xfrm>
              <a:off x="10518736" y="2473161"/>
              <a:ext cx="360" cy="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F9F86CC-A218-2A90-FC47-9D55BE2D946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512616" y="2467041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BA321CA-9396-F153-29A7-6EE87AF96C01}"/>
                  </a:ext>
                </a:extLst>
              </p14:cNvPr>
              <p14:cNvContentPartPr/>
              <p14:nvPr/>
            </p14:nvContentPartPr>
            <p14:xfrm>
              <a:off x="11011936" y="2789241"/>
              <a:ext cx="360" cy="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BA321CA-9396-F153-29A7-6EE87AF96C0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1005816" y="2783121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17FC4C6-D7A9-A5BA-4517-EA98ABEDF632}"/>
                  </a:ext>
                </a:extLst>
              </p14:cNvPr>
              <p14:cNvContentPartPr/>
              <p14:nvPr/>
            </p14:nvContentPartPr>
            <p14:xfrm>
              <a:off x="10795216" y="3269481"/>
              <a:ext cx="360" cy="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17FC4C6-D7A9-A5BA-4517-EA98ABEDF63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789096" y="3263361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FBCB9A1-0210-EA71-29FD-419BFC8CADCE}"/>
                  </a:ext>
                </a:extLst>
              </p14:cNvPr>
              <p14:cNvContentPartPr/>
              <p14:nvPr/>
            </p14:nvContentPartPr>
            <p14:xfrm>
              <a:off x="10433416" y="2572161"/>
              <a:ext cx="360" cy="3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FBCB9A1-0210-EA71-29FD-419BFC8CADC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429096" y="2567841"/>
                <a:ext cx="90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5505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87E39B1-E675-CC22-4389-D9FD52B32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" b="1423"/>
          <a:stretch/>
        </p:blipFill>
        <p:spPr>
          <a:xfrm>
            <a:off x="6081798" y="782362"/>
            <a:ext cx="2259554" cy="4615468"/>
          </a:xfrm>
          <a:prstGeom prst="rect">
            <a:avLst/>
          </a:prstGeom>
        </p:spPr>
      </p:pic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A3569899-5AAC-634B-C7A1-FC8BA02D9B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" r="3116"/>
          <a:stretch/>
        </p:blipFill>
        <p:spPr>
          <a:xfrm>
            <a:off x="2554541" y="826853"/>
            <a:ext cx="2084038" cy="4679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11DF6A-ADEB-AD75-73EF-2044F3FC75AE}"/>
              </a:ext>
            </a:extLst>
          </p:cNvPr>
          <p:cNvSpPr txBox="1"/>
          <p:nvPr/>
        </p:nvSpPr>
        <p:spPr>
          <a:xfrm>
            <a:off x="1979454" y="5593307"/>
            <a:ext cx="3526407" cy="875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there are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any LT Poles between DTR &amp; Service Connection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the LT Poles need to be captured same as HT Poles 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E792E7-25FB-7916-D45E-2150211FBCBD}"/>
              </a:ext>
            </a:extLst>
          </p:cNvPr>
          <p:cNvSpPr txBox="1"/>
          <p:nvPr/>
        </p:nvSpPr>
        <p:spPr>
          <a:xfrm>
            <a:off x="6081798" y="5593307"/>
            <a:ext cx="2754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Point type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LT Pole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 Link Point DTR 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9F38442D-8F16-F2FE-D410-FB778A2B2CAA}"/>
              </a:ext>
            </a:extLst>
          </p:cNvPr>
          <p:cNvCxnSpPr>
            <a:cxnSpLocks/>
          </p:cNvCxnSpPr>
          <p:nvPr/>
        </p:nvCxnSpPr>
        <p:spPr>
          <a:xfrm flipV="1">
            <a:off x="4465926" y="3090096"/>
            <a:ext cx="2625538" cy="929406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59906A3-A336-5F10-D9C1-2B00A8776D20}"/>
              </a:ext>
            </a:extLst>
          </p:cNvPr>
          <p:cNvSpPr txBox="1"/>
          <p:nvPr/>
        </p:nvSpPr>
        <p:spPr>
          <a:xfrm>
            <a:off x="3472774" y="166313"/>
            <a:ext cx="4474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to add LT POLE point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8473ACFC-AEA9-5E44-444A-1C12DA93CDDB}"/>
              </a:ext>
            </a:extLst>
          </p:cNvPr>
          <p:cNvSpPr/>
          <p:nvPr/>
        </p:nvSpPr>
        <p:spPr>
          <a:xfrm>
            <a:off x="1979454" y="4429004"/>
            <a:ext cx="575087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5015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7340D2E-D1FC-4133-F723-6E5816DA3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1254" y="1233165"/>
            <a:ext cx="2072160" cy="43855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70E7BE-26E6-DD5D-1219-DA7C64E6B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664" y="1222934"/>
            <a:ext cx="2072160" cy="43913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EE8FEC-C712-5DC6-58F4-FF54D3CA50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2050" y="1440274"/>
            <a:ext cx="1953954" cy="41408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0096AEF-0E92-5B69-2E3B-DAAA72D1BF17}"/>
              </a:ext>
            </a:extLst>
          </p:cNvPr>
          <p:cNvSpPr txBox="1"/>
          <p:nvPr/>
        </p:nvSpPr>
        <p:spPr>
          <a:xfrm>
            <a:off x="3336796" y="199562"/>
            <a:ext cx="4709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LT Pole Questionaries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3F287B-34FA-BEDE-C046-0F9B9E528DE9}"/>
              </a:ext>
            </a:extLst>
          </p:cNvPr>
          <p:cNvSpPr txBox="1"/>
          <p:nvPr/>
        </p:nvSpPr>
        <p:spPr>
          <a:xfrm>
            <a:off x="2975827" y="5966229"/>
            <a:ext cx="50008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the Questionnaire of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LT POLE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mention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Remarks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Information will be saved Successfully.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Left Bracket 20">
            <a:extLst>
              <a:ext uri="{FF2B5EF4-FFF2-40B4-BE49-F238E27FC236}">
                <a16:creationId xmlns:a16="http://schemas.microsoft.com/office/drawing/2014/main" id="{D44E6083-CFB4-88C6-5454-970E43F7F1CA}"/>
              </a:ext>
            </a:extLst>
          </p:cNvPr>
          <p:cNvSpPr/>
          <p:nvPr/>
        </p:nvSpPr>
        <p:spPr>
          <a:xfrm>
            <a:off x="1162050" y="4060870"/>
            <a:ext cx="116341" cy="87315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CC5EE74F-89E8-F4CA-BF11-41FBB42883EC}"/>
              </a:ext>
            </a:extLst>
          </p:cNvPr>
          <p:cNvSpPr/>
          <p:nvPr/>
        </p:nvSpPr>
        <p:spPr>
          <a:xfrm>
            <a:off x="3764606" y="1721753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8269E59A-2613-76AB-6D66-16CE2F269466}"/>
              </a:ext>
            </a:extLst>
          </p:cNvPr>
          <p:cNvSpPr/>
          <p:nvPr/>
        </p:nvSpPr>
        <p:spPr>
          <a:xfrm>
            <a:off x="3775415" y="2308104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8B10E8F5-E618-8008-09D1-3643F786881E}"/>
              </a:ext>
            </a:extLst>
          </p:cNvPr>
          <p:cNvSpPr/>
          <p:nvPr/>
        </p:nvSpPr>
        <p:spPr>
          <a:xfrm>
            <a:off x="3762775" y="3117457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168B926A-11A2-D92E-998C-8DE25A46453E}"/>
              </a:ext>
            </a:extLst>
          </p:cNvPr>
          <p:cNvSpPr/>
          <p:nvPr/>
        </p:nvSpPr>
        <p:spPr>
          <a:xfrm>
            <a:off x="3762776" y="3721947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638C7EDA-1F9B-580E-2042-367DF2961437}"/>
              </a:ext>
            </a:extLst>
          </p:cNvPr>
          <p:cNvSpPr/>
          <p:nvPr/>
        </p:nvSpPr>
        <p:spPr>
          <a:xfrm>
            <a:off x="3762776" y="4249633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9610B368-91B0-A70F-5453-99E20979E598}"/>
              </a:ext>
            </a:extLst>
          </p:cNvPr>
          <p:cNvSpPr/>
          <p:nvPr/>
        </p:nvSpPr>
        <p:spPr>
          <a:xfrm>
            <a:off x="3762776" y="4840319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E51336AD-2A06-3BD9-199D-BA57987E1E93}"/>
              </a:ext>
            </a:extLst>
          </p:cNvPr>
          <p:cNvSpPr/>
          <p:nvPr/>
        </p:nvSpPr>
        <p:spPr>
          <a:xfrm>
            <a:off x="1005400" y="2056583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8F8DF9C7-32C1-0F47-A0CC-99FBDDAF2910}"/>
              </a:ext>
            </a:extLst>
          </p:cNvPr>
          <p:cNvSpPr/>
          <p:nvPr/>
        </p:nvSpPr>
        <p:spPr>
          <a:xfrm>
            <a:off x="1007535" y="2540941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350E21F4-4058-61DB-F645-4E69BF6E544C}"/>
              </a:ext>
            </a:extLst>
          </p:cNvPr>
          <p:cNvSpPr/>
          <p:nvPr/>
        </p:nvSpPr>
        <p:spPr>
          <a:xfrm>
            <a:off x="1004485" y="3094598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736491DE-CCD4-336F-CABB-C8B8459181FC}"/>
              </a:ext>
            </a:extLst>
          </p:cNvPr>
          <p:cNvSpPr/>
          <p:nvPr/>
        </p:nvSpPr>
        <p:spPr>
          <a:xfrm>
            <a:off x="1004943" y="3577734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1761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67D771B-12B8-10CD-BF64-2E0D5005BA9C}"/>
              </a:ext>
            </a:extLst>
          </p:cNvPr>
          <p:cNvSpPr txBox="1"/>
          <p:nvPr/>
        </p:nvSpPr>
        <p:spPr>
          <a:xfrm>
            <a:off x="676746" y="609600"/>
            <a:ext cx="3729076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How to add Multiple LT POLE points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F72FD1-C462-3935-321B-4D930F57B67E}"/>
              </a:ext>
            </a:extLst>
          </p:cNvPr>
          <p:cNvSpPr txBox="1"/>
          <p:nvPr/>
        </p:nvSpPr>
        <p:spPr>
          <a:xfrm>
            <a:off x="685167" y="2160589"/>
            <a:ext cx="3720916" cy="3560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If there are multiple LT pole points between DTR and service connection , capture all the LT Poles. </a:t>
            </a:r>
          </a:p>
          <a:p>
            <a:pPr marL="28575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For each LT pole point backlink point is previous LT pole point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1A6ED5-4B7D-7868-E291-B76D8B123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" r="90"/>
          <a:stretch/>
        </p:blipFill>
        <p:spPr>
          <a:xfrm>
            <a:off x="5419434" y="724883"/>
            <a:ext cx="2662682" cy="5623140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3A60E4CF-B04B-85D8-6D03-E728D2957BB4}"/>
              </a:ext>
            </a:extLst>
          </p:cNvPr>
          <p:cNvSpPr/>
          <p:nvPr/>
        </p:nvSpPr>
        <p:spPr>
          <a:xfrm>
            <a:off x="4553283" y="5640160"/>
            <a:ext cx="88958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A6AD3456-930A-C6CD-9709-B1CB0D11118A}"/>
              </a:ext>
            </a:extLst>
          </p:cNvPr>
          <p:cNvSpPr/>
          <p:nvPr/>
        </p:nvSpPr>
        <p:spPr>
          <a:xfrm>
            <a:off x="4553283" y="4442796"/>
            <a:ext cx="882433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9416D5D3-168F-B4ED-4FD9-D7BE41B89DBC}"/>
              </a:ext>
            </a:extLst>
          </p:cNvPr>
          <p:cNvSpPr/>
          <p:nvPr/>
        </p:nvSpPr>
        <p:spPr>
          <a:xfrm>
            <a:off x="4545142" y="4978016"/>
            <a:ext cx="882433" cy="1204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8565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F70BAE7-FBDA-C4D6-C819-559F93B093CA}"/>
              </a:ext>
            </a:extLst>
          </p:cNvPr>
          <p:cNvSpPr txBox="1"/>
          <p:nvPr/>
        </p:nvSpPr>
        <p:spPr>
          <a:xfrm>
            <a:off x="3088887" y="226319"/>
            <a:ext cx="6014224" cy="612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to add Service Connection Point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A4A72D-836B-51D4-619B-6CA5EC8E00DA}"/>
              </a:ext>
            </a:extLst>
          </p:cNvPr>
          <p:cNvSpPr txBox="1"/>
          <p:nvPr/>
        </p:nvSpPr>
        <p:spPr>
          <a:xfrm>
            <a:off x="2321099" y="4819309"/>
            <a:ext cx="6858000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Point type as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Connection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Backlink Point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LT Pole 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the Details of Consumer 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connection Sticker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stick to the Pole &amp; stick protective sticker on the service sticker.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the image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Service connection Sticker 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minimum 2 images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Borewell pipes, Motor &amp; Starter Panel.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1AE8A6-FA99-2306-7EC5-83B4106A1F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9" b="5352"/>
          <a:stretch/>
        </p:blipFill>
        <p:spPr>
          <a:xfrm>
            <a:off x="789636" y="839161"/>
            <a:ext cx="1844868" cy="36801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3E23F39-655D-CFCB-A6AD-27E891E81B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7" b="1782"/>
          <a:stretch/>
        </p:blipFill>
        <p:spPr>
          <a:xfrm>
            <a:off x="7874551" y="1073485"/>
            <a:ext cx="1832457" cy="36761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CB0CEB-2115-6969-C3CC-D07123C5D1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1" b="5971"/>
          <a:stretch/>
        </p:blipFill>
        <p:spPr>
          <a:xfrm>
            <a:off x="3087364" y="1055647"/>
            <a:ext cx="1819897" cy="3474403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3BC83623-4ED7-5005-E5C4-79A29811D69F}"/>
              </a:ext>
            </a:extLst>
          </p:cNvPr>
          <p:cNvSpPr/>
          <p:nvPr/>
        </p:nvSpPr>
        <p:spPr>
          <a:xfrm>
            <a:off x="297863" y="3383281"/>
            <a:ext cx="50583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FE41138-8953-92DF-7EEE-0B081155FFE9}"/>
              </a:ext>
            </a:extLst>
          </p:cNvPr>
          <p:cNvCxnSpPr>
            <a:cxnSpLocks/>
          </p:cNvCxnSpPr>
          <p:nvPr/>
        </p:nvCxnSpPr>
        <p:spPr>
          <a:xfrm flipH="1">
            <a:off x="4007642" y="3210723"/>
            <a:ext cx="1181414" cy="398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2C91988-B3F2-E548-2C9D-2DCCF74005D4}"/>
              </a:ext>
            </a:extLst>
          </p:cNvPr>
          <p:cNvSpPr txBox="1"/>
          <p:nvPr/>
        </p:nvSpPr>
        <p:spPr>
          <a:xfrm>
            <a:off x="4771663" y="2917111"/>
            <a:ext cx="1190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+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26D43C2C-3D1A-00E1-B360-6BD4F52FBE31}"/>
              </a:ext>
            </a:extLst>
          </p:cNvPr>
          <p:cNvSpPr/>
          <p:nvPr/>
        </p:nvSpPr>
        <p:spPr>
          <a:xfrm>
            <a:off x="249226" y="3753487"/>
            <a:ext cx="50583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849A6D7-AF61-48B8-842F-C5103EC304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4" b="5037"/>
          <a:stretch/>
        </p:blipFill>
        <p:spPr>
          <a:xfrm>
            <a:off x="5646783" y="990247"/>
            <a:ext cx="1844868" cy="3529064"/>
          </a:xfrm>
          <a:prstGeom prst="rect">
            <a:avLst/>
          </a:prstGeom>
        </p:spPr>
      </p:pic>
      <p:sp>
        <p:nvSpPr>
          <p:cNvPr id="38" name="Arrow: Right 37">
            <a:extLst>
              <a:ext uri="{FF2B5EF4-FFF2-40B4-BE49-F238E27FC236}">
                <a16:creationId xmlns:a16="http://schemas.microsoft.com/office/drawing/2014/main" id="{5C43C8D5-FCFF-AF16-2A32-7FF07FCEE77C}"/>
              </a:ext>
            </a:extLst>
          </p:cNvPr>
          <p:cNvSpPr/>
          <p:nvPr/>
        </p:nvSpPr>
        <p:spPr>
          <a:xfrm>
            <a:off x="7755673" y="2762935"/>
            <a:ext cx="914681" cy="1667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015D24-B4AC-BD7E-37F0-B8050EBCA5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2695" r="48478" b="28616"/>
          <a:stretch/>
        </p:blipFill>
        <p:spPr>
          <a:xfrm>
            <a:off x="5684657" y="1590608"/>
            <a:ext cx="1412498" cy="11100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7BD1D7-9B4C-E2F1-1226-4EF80D7F0E3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4" t="20037" r="17174" b="62283"/>
          <a:stretch/>
        </p:blipFill>
        <p:spPr>
          <a:xfrm>
            <a:off x="5646783" y="1526339"/>
            <a:ext cx="821398" cy="87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604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3EFC297-5F7A-137A-52CD-678A798F0CE3}"/>
              </a:ext>
            </a:extLst>
          </p:cNvPr>
          <p:cNvSpPr txBox="1"/>
          <p:nvPr/>
        </p:nvSpPr>
        <p:spPr>
          <a:xfrm>
            <a:off x="2780395" y="142318"/>
            <a:ext cx="6135235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Connection Questionaries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2676B3-9952-E171-E542-883405B235F2}"/>
              </a:ext>
            </a:extLst>
          </p:cNvPr>
          <p:cNvSpPr txBox="1"/>
          <p:nvPr/>
        </p:nvSpPr>
        <p:spPr>
          <a:xfrm>
            <a:off x="6096000" y="2560433"/>
            <a:ext cx="42834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Check Box of Motor Condition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Working Or Not Working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Motor capacity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the dropdown 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LT distribution area &amp; Select Authorization Type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the dropdown list.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Service Connection is Authorized Select Connection Type as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Connection Or Existing Connection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service connection is a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Connection,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Enter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 No. / Mobile Number/ Aadhar Number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1D1F10-0590-FFFB-2E48-28C5B0790ADE}"/>
              </a:ext>
            </a:extLst>
          </p:cNvPr>
          <p:cNvSpPr txBox="1"/>
          <p:nvPr/>
        </p:nvSpPr>
        <p:spPr>
          <a:xfrm>
            <a:off x="3716579" y="778921"/>
            <a:ext cx="4955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</a:t>
            </a:r>
            <a:r>
              <a:rPr lang="en-IN" sz="14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Master Sync </a:t>
            </a:r>
            <a:r>
              <a:rPr lang="en-IN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get the LT Distribution Area Details 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DE0ACB27-5393-60B5-D47E-4D2BCEDF51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83" t="3858" r="1983" b="13511"/>
          <a:stretch/>
        </p:blipFill>
        <p:spPr>
          <a:xfrm>
            <a:off x="435618" y="747557"/>
            <a:ext cx="2753917" cy="493345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DA2F7BE-3A8B-2D83-B593-5E3C326AD1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04" t="4881" r="4404" b="21649"/>
          <a:stretch/>
        </p:blipFill>
        <p:spPr>
          <a:xfrm>
            <a:off x="3342082" y="2114730"/>
            <a:ext cx="2753918" cy="4496250"/>
          </a:xfrm>
          <a:prstGeom prst="rect">
            <a:avLst/>
          </a:prstGeom>
        </p:spPr>
      </p:pic>
      <p:sp>
        <p:nvSpPr>
          <p:cNvPr id="46" name="Arrow: Left 45">
            <a:extLst>
              <a:ext uri="{FF2B5EF4-FFF2-40B4-BE49-F238E27FC236}">
                <a16:creationId xmlns:a16="http://schemas.microsoft.com/office/drawing/2014/main" id="{81CE61F2-48AC-22E5-C42A-7BE847A60434}"/>
              </a:ext>
            </a:extLst>
          </p:cNvPr>
          <p:cNvSpPr/>
          <p:nvPr/>
        </p:nvSpPr>
        <p:spPr>
          <a:xfrm>
            <a:off x="3200706" y="854725"/>
            <a:ext cx="525293" cy="1848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Arrow: Left-Right 46">
            <a:extLst>
              <a:ext uri="{FF2B5EF4-FFF2-40B4-BE49-F238E27FC236}">
                <a16:creationId xmlns:a16="http://schemas.microsoft.com/office/drawing/2014/main" id="{8EA6784B-2EAE-6F81-C126-A4AFBD9DDAF4}"/>
              </a:ext>
            </a:extLst>
          </p:cNvPr>
          <p:cNvSpPr/>
          <p:nvPr/>
        </p:nvSpPr>
        <p:spPr>
          <a:xfrm rot="1954772">
            <a:off x="2383815" y="4557502"/>
            <a:ext cx="1137285" cy="11785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7712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D11388A-3B90-5B0A-DC93-01A8BCBD7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4" b="3474"/>
          <a:stretch/>
        </p:blipFill>
        <p:spPr>
          <a:xfrm>
            <a:off x="478588" y="1138803"/>
            <a:ext cx="2458819" cy="49604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8E522C8-7A20-ABEC-B0B9-A1F1548A524E}"/>
              </a:ext>
            </a:extLst>
          </p:cNvPr>
          <p:cNvSpPr txBox="1"/>
          <p:nvPr/>
        </p:nvSpPr>
        <p:spPr>
          <a:xfrm>
            <a:off x="6828818" y="2727092"/>
            <a:ext cx="3451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Connection is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Existing</a:t>
            </a:r>
            <a:r>
              <a:rPr lang="en-IN" sz="1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USC No. from Dropdown List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USC No. is Not found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</a:t>
            </a:r>
            <a:r>
              <a:rPr lang="en-IN" sz="1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 Support team  </a:t>
            </a:r>
          </a:p>
        </p:txBody>
      </p:sp>
      <p:pic>
        <p:nvPicPr>
          <p:cNvPr id="17" name="Picture 16" descr="A screen shot of a phone&#10;&#10;Description automatically generated with medium confidence">
            <a:extLst>
              <a:ext uri="{FF2B5EF4-FFF2-40B4-BE49-F238E27FC236}">
                <a16:creationId xmlns:a16="http://schemas.microsoft.com/office/drawing/2014/main" id="{7ADB8B9D-FFCA-ED25-6C18-238B4817CA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8" b="57654"/>
          <a:stretch/>
        </p:blipFill>
        <p:spPr>
          <a:xfrm>
            <a:off x="5482846" y="4680677"/>
            <a:ext cx="2292614" cy="2058914"/>
          </a:xfrm>
          <a:prstGeom prst="rect">
            <a:avLst/>
          </a:prstGeom>
        </p:spPr>
      </p:pic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C5216890-14ED-DB0D-F69B-3A34A69CA7D3}"/>
              </a:ext>
            </a:extLst>
          </p:cNvPr>
          <p:cNvCxnSpPr>
            <a:cxnSpLocks/>
          </p:cNvCxnSpPr>
          <p:nvPr/>
        </p:nvCxnSpPr>
        <p:spPr>
          <a:xfrm>
            <a:off x="2612206" y="5055503"/>
            <a:ext cx="3106725" cy="89494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AA06980E-78FA-AA54-F9CD-BF47B2C07FB3}"/>
              </a:ext>
            </a:extLst>
          </p:cNvPr>
          <p:cNvCxnSpPr/>
          <p:nvPr/>
        </p:nvCxnSpPr>
        <p:spPr>
          <a:xfrm flipV="1">
            <a:off x="2612206" y="2507736"/>
            <a:ext cx="2295728" cy="220817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2E5E3FF-4B28-354B-9692-4436C4E00899}"/>
              </a:ext>
            </a:extLst>
          </p:cNvPr>
          <p:cNvSpPr txBox="1"/>
          <p:nvPr/>
        </p:nvSpPr>
        <p:spPr>
          <a:xfrm>
            <a:off x="3393543" y="101024"/>
            <a:ext cx="4783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Existing Service Connection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8C17699-80C9-5200-41FB-6CD68C124374}"/>
              </a:ext>
            </a:extLst>
          </p:cNvPr>
          <p:cNvGrpSpPr/>
          <p:nvPr/>
        </p:nvGrpSpPr>
        <p:grpSpPr>
          <a:xfrm>
            <a:off x="4992148" y="1298794"/>
            <a:ext cx="1836670" cy="3018642"/>
            <a:chOff x="5016771" y="676948"/>
            <a:chExt cx="2040343" cy="3710227"/>
          </a:xfrm>
        </p:grpSpPr>
        <p:pic>
          <p:nvPicPr>
            <p:cNvPr id="21" name="Picture 20" descr="A screenshot of a phone&#10;&#10;Description automatically generated with medium confidence">
              <a:extLst>
                <a:ext uri="{FF2B5EF4-FFF2-40B4-BE49-F238E27FC236}">
                  <a16:creationId xmlns:a16="http://schemas.microsoft.com/office/drawing/2014/main" id="{65F0D2C5-766B-BBEC-BB69-A0E89676FE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24"/>
            <a:stretch/>
          </p:blipFill>
          <p:spPr>
            <a:xfrm>
              <a:off x="5016771" y="676948"/>
              <a:ext cx="2040343" cy="3710227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BFEB511-B62B-6220-86A8-7AA79011FE5A}"/>
                    </a:ext>
                  </a:extLst>
                </p14:cNvPr>
                <p14:cNvContentPartPr/>
                <p14:nvPr/>
              </p14:nvContentPartPr>
              <p14:xfrm>
                <a:off x="5785475" y="1511661"/>
                <a:ext cx="543960" cy="108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BFEB511-B62B-6220-86A8-7AA79011FE5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715480" y="1436493"/>
                  <a:ext cx="683550" cy="16156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508C36B-7918-4EB7-628E-16DCAD202CA5}"/>
                    </a:ext>
                  </a:extLst>
                </p14:cNvPr>
                <p14:cNvContentPartPr/>
                <p14:nvPr/>
              </p14:nvContentPartPr>
              <p14:xfrm>
                <a:off x="5814995" y="2134101"/>
                <a:ext cx="612000" cy="108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508C36B-7918-4EB7-628E-16DCAD202CA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744995" y="2058501"/>
                  <a:ext cx="751600" cy="16156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F1F06D7-D751-6737-4992-83FECF08313D}"/>
                    </a:ext>
                  </a:extLst>
                </p14:cNvPr>
                <p14:cNvContentPartPr/>
                <p14:nvPr/>
              </p14:nvContentPartPr>
              <p14:xfrm>
                <a:off x="5785475" y="2728101"/>
                <a:ext cx="582840" cy="97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F1F06D7-D751-6737-4992-83FECF08313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715518" y="2650783"/>
                  <a:ext cx="722354" cy="16391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0DF3F6A-4FF2-D00E-07EB-B490AEA3F9EA}"/>
                    </a:ext>
                  </a:extLst>
                </p14:cNvPr>
                <p14:cNvContentPartPr/>
                <p14:nvPr/>
              </p14:nvContentPartPr>
              <p14:xfrm>
                <a:off x="5785475" y="3359901"/>
                <a:ext cx="582840" cy="306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0DF3F6A-4FF2-D00E-07EB-B490AEA3F9E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715518" y="3282292"/>
                  <a:ext cx="722354" cy="185374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83402015-28A0-6A5A-658C-5313351D568E}"/>
                  </a:ext>
                </a:extLst>
              </p14:cNvPr>
              <p14:cNvContentPartPr/>
              <p14:nvPr/>
            </p14:nvContentPartPr>
            <p14:xfrm>
              <a:off x="5692684" y="3972023"/>
              <a:ext cx="477000" cy="3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83402015-28A0-6A5A-658C-5313351D568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629684" y="3909383"/>
                <a:ext cx="60264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8276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2344A5-4895-E5EB-FF89-0E8612F9B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9" b="1237"/>
          <a:stretch/>
        </p:blipFill>
        <p:spPr>
          <a:xfrm>
            <a:off x="7250072" y="703891"/>
            <a:ext cx="2176030" cy="4480998"/>
          </a:xfrm>
          <a:prstGeom prst="rect">
            <a:avLst/>
          </a:prstGeom>
        </p:spPr>
      </p:pic>
      <p:pic>
        <p:nvPicPr>
          <p:cNvPr id="4" name="Picture 3" descr="A qr code on a white label&#10;&#10;Description automatically generated with low confidence">
            <a:extLst>
              <a:ext uri="{FF2B5EF4-FFF2-40B4-BE49-F238E27FC236}">
                <a16:creationId xmlns:a16="http://schemas.microsoft.com/office/drawing/2014/main" id="{84AEE92E-55CF-34C0-1E1A-5F0E654784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540" y="583965"/>
            <a:ext cx="2132590" cy="45616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DAFDDA-48EF-2B83-DFEB-714CB28363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" b="1237"/>
          <a:stretch/>
        </p:blipFill>
        <p:spPr>
          <a:xfrm>
            <a:off x="574009" y="583965"/>
            <a:ext cx="2159464" cy="45658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08F5CD9-0728-7AF0-100D-82D8CFC97D6B}"/>
              </a:ext>
            </a:extLst>
          </p:cNvPr>
          <p:cNvSpPr txBox="1"/>
          <p:nvPr/>
        </p:nvSpPr>
        <p:spPr>
          <a:xfrm>
            <a:off x="398520" y="5431700"/>
            <a:ext cx="27235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Verify the Details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Farmer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Farmer Name is wrong Enter Correct name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7802FC-CF52-80D0-443E-E448773BF9F7}"/>
              </a:ext>
            </a:extLst>
          </p:cNvPr>
          <p:cNvSpPr txBox="1"/>
          <p:nvPr/>
        </p:nvSpPr>
        <p:spPr>
          <a:xfrm>
            <a:off x="3717788" y="5425319"/>
            <a:ext cx="2518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Scan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QR Code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service connection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579C2D-1871-F531-2B7D-2B607184EDA2}"/>
              </a:ext>
            </a:extLst>
          </p:cNvPr>
          <p:cNvSpPr txBox="1"/>
          <p:nvPr/>
        </p:nvSpPr>
        <p:spPr>
          <a:xfrm>
            <a:off x="7078743" y="5370300"/>
            <a:ext cx="2518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Information will be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saved Successfully 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63B08F16-D715-955E-7602-42144268B75A}"/>
              </a:ext>
            </a:extLst>
          </p:cNvPr>
          <p:cNvSpPr/>
          <p:nvPr/>
        </p:nvSpPr>
        <p:spPr>
          <a:xfrm>
            <a:off x="207150" y="1450088"/>
            <a:ext cx="340545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B8E7242-A1EA-31F5-D084-5DB1FED0963C}"/>
              </a:ext>
            </a:extLst>
          </p:cNvPr>
          <p:cNvSpPr/>
          <p:nvPr/>
        </p:nvSpPr>
        <p:spPr>
          <a:xfrm>
            <a:off x="112743" y="4098914"/>
            <a:ext cx="40863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EDAF622F-C9DE-60D3-5F9D-AC3A2209D3E1}"/>
              </a:ext>
            </a:extLst>
          </p:cNvPr>
          <p:cNvSpPr/>
          <p:nvPr/>
        </p:nvSpPr>
        <p:spPr>
          <a:xfrm>
            <a:off x="233464" y="3011586"/>
            <a:ext cx="340545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Arrow: Left 18">
            <a:extLst>
              <a:ext uri="{FF2B5EF4-FFF2-40B4-BE49-F238E27FC236}">
                <a16:creationId xmlns:a16="http://schemas.microsoft.com/office/drawing/2014/main" id="{11112F9E-46DF-86BE-971B-A402CC6619D6}"/>
              </a:ext>
            </a:extLst>
          </p:cNvPr>
          <p:cNvSpPr/>
          <p:nvPr/>
        </p:nvSpPr>
        <p:spPr>
          <a:xfrm>
            <a:off x="2716802" y="1978125"/>
            <a:ext cx="564204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2732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6DAF121F-94FD-2461-6963-73EEF2533C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07" r="1" b="22168"/>
          <a:stretch/>
        </p:blipFill>
        <p:spPr>
          <a:xfrm>
            <a:off x="10618" y="0"/>
            <a:ext cx="6095980" cy="68579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3CE6E1-2C1E-4FDB-33BD-BBE12D66AE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88" b="24688"/>
          <a:stretch/>
        </p:blipFill>
        <p:spPr>
          <a:xfrm>
            <a:off x="6085382" y="-39458"/>
            <a:ext cx="6096000" cy="685799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A424D1F-E8EE-1798-6173-507A9BF1AB74}"/>
              </a:ext>
            </a:extLst>
          </p:cNvPr>
          <p:cNvCxnSpPr>
            <a:cxnSpLocks/>
          </p:cNvCxnSpPr>
          <p:nvPr/>
        </p:nvCxnSpPr>
        <p:spPr>
          <a:xfrm flipH="1" flipV="1">
            <a:off x="2509735" y="2889111"/>
            <a:ext cx="5404781" cy="1848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20B3638-C49A-D539-6F57-5FFB19E33895}"/>
              </a:ext>
            </a:extLst>
          </p:cNvPr>
          <p:cNvCxnSpPr>
            <a:cxnSpLocks/>
          </p:cNvCxnSpPr>
          <p:nvPr/>
        </p:nvCxnSpPr>
        <p:spPr>
          <a:xfrm flipH="1" flipV="1">
            <a:off x="1837992" y="3803515"/>
            <a:ext cx="6459702" cy="11575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608D568-228D-D5F9-BE33-C19255E9236B}"/>
              </a:ext>
            </a:extLst>
          </p:cNvPr>
          <p:cNvCxnSpPr>
            <a:cxnSpLocks/>
          </p:cNvCxnSpPr>
          <p:nvPr/>
        </p:nvCxnSpPr>
        <p:spPr>
          <a:xfrm flipH="1" flipV="1">
            <a:off x="2093842" y="4761688"/>
            <a:ext cx="7062476" cy="3015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03A9FDA-4FC3-40FB-7E29-874324632D80}"/>
              </a:ext>
            </a:extLst>
          </p:cNvPr>
          <p:cNvCxnSpPr>
            <a:cxnSpLocks/>
          </p:cNvCxnSpPr>
          <p:nvPr/>
        </p:nvCxnSpPr>
        <p:spPr>
          <a:xfrm flipH="1">
            <a:off x="3044756" y="5291847"/>
            <a:ext cx="7431932" cy="379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658B267-3C13-61EA-293E-1F3D3EF798A5}"/>
              </a:ext>
            </a:extLst>
          </p:cNvPr>
          <p:cNvCxnSpPr/>
          <p:nvPr/>
        </p:nvCxnSpPr>
        <p:spPr>
          <a:xfrm flipH="1" flipV="1">
            <a:off x="1877438" y="1945530"/>
            <a:ext cx="6037078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3392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040B6F84-F8D4-5D09-1C66-32C5AA8848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7"/>
          <a:stretch/>
        </p:blipFill>
        <p:spPr>
          <a:xfrm>
            <a:off x="3999918" y="1108396"/>
            <a:ext cx="2473789" cy="40672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40FCE7-6F30-C974-E717-D016ECE0A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23" b="15923"/>
          <a:stretch/>
        </p:blipFill>
        <p:spPr>
          <a:xfrm>
            <a:off x="707203" y="1025716"/>
            <a:ext cx="2698674" cy="4087190"/>
          </a:xfrm>
          <a:prstGeom prst="rect">
            <a:avLst/>
          </a:prstGeom>
        </p:spPr>
      </p:pic>
      <p:pic>
        <p:nvPicPr>
          <p:cNvPr id="6" name="Picture 5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CEE57598-EC88-035B-6C4F-32DB0A5650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7" b="-1"/>
          <a:stretch/>
        </p:blipFill>
        <p:spPr>
          <a:xfrm>
            <a:off x="7120230" y="1249465"/>
            <a:ext cx="2473789" cy="39957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AA766C-094C-E13C-35E9-127F08DC9FBB}"/>
              </a:ext>
            </a:extLst>
          </p:cNvPr>
          <p:cNvSpPr txBox="1"/>
          <p:nvPr/>
        </p:nvSpPr>
        <p:spPr>
          <a:xfrm>
            <a:off x="1177047" y="57063"/>
            <a:ext cx="8054097" cy="149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chemeClr val="accent5">
                    <a:lumMod val="50000"/>
                  </a:schemeClr>
                </a:solidFill>
              </a:rPr>
              <a:t>Check the Points Captured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Don’t Click on End survey until feeder is completed.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Once the feeder is completed, you can end survey.</a:t>
            </a:r>
          </a:p>
          <a:p>
            <a:pPr algn="ctr"/>
            <a:endParaRPr lang="en-IN" sz="2800" b="1" dirty="0">
              <a:solidFill>
                <a:srgbClr val="92D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001053-3D65-A499-D330-06F0DC50F4A2}"/>
              </a:ext>
            </a:extLst>
          </p:cNvPr>
          <p:cNvSpPr txBox="1"/>
          <p:nvPr/>
        </p:nvSpPr>
        <p:spPr>
          <a:xfrm>
            <a:off x="3949429" y="5254944"/>
            <a:ext cx="28502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Can find Points Captured of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11KV HT Pole, DTR, LT Pole &amp; </a:t>
            </a:r>
          </a:p>
          <a:p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Service connection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1233D1-C341-949F-D484-2E169F0243C1}"/>
              </a:ext>
            </a:extLst>
          </p:cNvPr>
          <p:cNvSpPr txBox="1"/>
          <p:nvPr/>
        </p:nvSpPr>
        <p:spPr>
          <a:xfrm>
            <a:off x="7222303" y="5391130"/>
            <a:ext cx="274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the Mapped Points are entered Wrongly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have the Option 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Delete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Shown as Above </a:t>
            </a:r>
          </a:p>
        </p:txBody>
      </p:sp>
      <p:sp>
        <p:nvSpPr>
          <p:cNvPr id="24" name="Arrow: Left 23">
            <a:extLst>
              <a:ext uri="{FF2B5EF4-FFF2-40B4-BE49-F238E27FC236}">
                <a16:creationId xmlns:a16="http://schemas.microsoft.com/office/drawing/2014/main" id="{D94D5EF3-68F7-994E-5DCE-3D02C9EEC76F}"/>
              </a:ext>
            </a:extLst>
          </p:cNvPr>
          <p:cNvSpPr/>
          <p:nvPr/>
        </p:nvSpPr>
        <p:spPr>
          <a:xfrm>
            <a:off x="9422957" y="2811049"/>
            <a:ext cx="793262" cy="4571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5E3A6B-22AE-8B71-69EF-225A0A405944}"/>
              </a:ext>
            </a:extLst>
          </p:cNvPr>
          <p:cNvSpPr txBox="1"/>
          <p:nvPr/>
        </p:nvSpPr>
        <p:spPr>
          <a:xfrm>
            <a:off x="570008" y="5042118"/>
            <a:ext cx="33129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You can find the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Uploaded Points,  Points pending for Upload, Approved Points &amp; Points pending for approval.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UPLOAD,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After Completing points </a:t>
            </a:r>
            <a:endParaRPr lang="en-IN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0FEABF2A-CD45-CBD6-2C16-722B784D90D2}"/>
              </a:ext>
            </a:extLst>
          </p:cNvPr>
          <p:cNvSpPr/>
          <p:nvPr/>
        </p:nvSpPr>
        <p:spPr>
          <a:xfrm>
            <a:off x="301557" y="3540869"/>
            <a:ext cx="544749" cy="486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61C24B28-5DB9-6FB8-07EF-3AEA7322D6C9}"/>
              </a:ext>
            </a:extLst>
          </p:cNvPr>
          <p:cNvSpPr/>
          <p:nvPr/>
        </p:nvSpPr>
        <p:spPr>
          <a:xfrm>
            <a:off x="301557" y="3748909"/>
            <a:ext cx="5447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6449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irds perched on power lines against blue sky">
            <a:extLst>
              <a:ext uri="{FF2B5EF4-FFF2-40B4-BE49-F238E27FC236}">
                <a16:creationId xmlns:a16="http://schemas.microsoft.com/office/drawing/2014/main" id="{02C54CD1-7BFC-85EF-137E-D1B4B063F0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851" b="5563"/>
          <a:stretch/>
        </p:blipFill>
        <p:spPr>
          <a:xfrm>
            <a:off x="20" y="-159100"/>
            <a:ext cx="1219198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701F28-5113-3E6A-61EA-BC6E1016A0F5}"/>
              </a:ext>
            </a:extLst>
          </p:cNvPr>
          <p:cNvSpPr txBox="1"/>
          <p:nvPr/>
        </p:nvSpPr>
        <p:spPr>
          <a:xfrm>
            <a:off x="1675349" y="1008993"/>
            <a:ext cx="8841302" cy="35420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15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15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1803304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2657</TotalTime>
  <Words>914</Words>
  <Application>Microsoft Office PowerPoint</Application>
  <PresentationFormat>Widescreen</PresentationFormat>
  <Paragraphs>101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 Google Playstore</dc:title>
  <dc:creator>Likesh Patel</dc:creator>
  <cp:lastModifiedBy>Venkatesh Naidu</cp:lastModifiedBy>
  <cp:revision>8</cp:revision>
  <dcterms:created xsi:type="dcterms:W3CDTF">2023-06-01T07:30:08Z</dcterms:created>
  <dcterms:modified xsi:type="dcterms:W3CDTF">2024-03-06T03:30:13Z</dcterms:modified>
</cp:coreProperties>
</file>