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73" r:id="rId2"/>
    <p:sldId id="271" r:id="rId3"/>
    <p:sldId id="272" r:id="rId4"/>
    <p:sldId id="270" r:id="rId5"/>
    <p:sldId id="258" r:id="rId6"/>
    <p:sldId id="269" r:id="rId7"/>
    <p:sldId id="268" r:id="rId8"/>
    <p:sldId id="267" r:id="rId9"/>
    <p:sldId id="266" r:id="rId10"/>
    <p:sldId id="265" r:id="rId11"/>
    <p:sldId id="264" r:id="rId12"/>
    <p:sldId id="259" r:id="rId13"/>
    <p:sldId id="260" r:id="rId14"/>
    <p:sldId id="262" r:id="rId15"/>
    <p:sldId id="274" r:id="rId16"/>
    <p:sldId id="26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87F47E-284C-4FEF-AC51-A08707EE50FE}" v="5145" dt="2023-11-24T22:17:03.153"/>
    <p1510:client id="{CA837FD2-9B0E-4CBB-882C-CBE18146FEAB}" v="1606" dt="2023-11-24T22:24:16.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D68B4B-11BB-45CC-A786-FBECFB2A9832}"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3731DF87-00EC-42FE-B384-8C5F02489271}">
      <dgm:prSet/>
      <dgm:spPr/>
      <dgm:t>
        <a:bodyPr/>
        <a:lstStyle/>
        <a:p>
          <a:r>
            <a:rPr lang="en-US"/>
            <a:t>Pending For Commission</a:t>
          </a:r>
        </a:p>
      </dgm:t>
    </dgm:pt>
    <dgm:pt modelId="{A4A3984C-4D8E-4819-8D94-3C445789A37F}" type="parTrans" cxnId="{E86D419E-127D-4316-9D92-FCFD1B3481C3}">
      <dgm:prSet/>
      <dgm:spPr/>
      <dgm:t>
        <a:bodyPr/>
        <a:lstStyle/>
        <a:p>
          <a:endParaRPr lang="en-US"/>
        </a:p>
      </dgm:t>
    </dgm:pt>
    <dgm:pt modelId="{5C3A31D9-52F1-4B6F-A8EE-512D53358397}" type="sibTrans" cxnId="{E86D419E-127D-4316-9D92-FCFD1B3481C3}">
      <dgm:prSet/>
      <dgm:spPr/>
      <dgm:t>
        <a:bodyPr/>
        <a:lstStyle/>
        <a:p>
          <a:endParaRPr lang="en-US"/>
        </a:p>
      </dgm:t>
    </dgm:pt>
    <dgm:pt modelId="{56BFFDA0-3EB4-4752-B042-5C7B4B4791E1}">
      <dgm:prSet/>
      <dgm:spPr/>
      <dgm:t>
        <a:bodyPr/>
        <a:lstStyle/>
        <a:p>
          <a:r>
            <a:rPr lang="en-US"/>
            <a:t>Meter is installed but not commissioned.</a:t>
          </a:r>
        </a:p>
      </dgm:t>
    </dgm:pt>
    <dgm:pt modelId="{5B8E9242-FB17-4E50-8C13-69F0799962B6}" type="parTrans" cxnId="{C9B5E348-9AA7-4D11-B123-F78B70E6566A}">
      <dgm:prSet/>
      <dgm:spPr/>
      <dgm:t>
        <a:bodyPr/>
        <a:lstStyle/>
        <a:p>
          <a:endParaRPr lang="en-US"/>
        </a:p>
      </dgm:t>
    </dgm:pt>
    <dgm:pt modelId="{E8832F6B-1FCD-453B-93C4-CA841C69B9FC}" type="sibTrans" cxnId="{C9B5E348-9AA7-4D11-B123-F78B70E6566A}">
      <dgm:prSet/>
      <dgm:spPr/>
      <dgm:t>
        <a:bodyPr/>
        <a:lstStyle/>
        <a:p>
          <a:endParaRPr lang="en-US"/>
        </a:p>
      </dgm:t>
    </dgm:pt>
    <dgm:pt modelId="{1474C868-5386-4022-A67D-6E82C66936C7}">
      <dgm:prSet/>
      <dgm:spPr/>
      <dgm:t>
        <a:bodyPr/>
        <a:lstStyle/>
        <a:p>
          <a:r>
            <a:rPr lang="en-US"/>
            <a:t>Commission Initiated</a:t>
          </a:r>
        </a:p>
      </dgm:t>
    </dgm:pt>
    <dgm:pt modelId="{CF1F796B-0BAC-4BB8-ABB1-24FA575161A9}" type="parTrans" cxnId="{02DC0141-207B-49F1-84C3-436DFF05598A}">
      <dgm:prSet/>
      <dgm:spPr/>
      <dgm:t>
        <a:bodyPr/>
        <a:lstStyle/>
        <a:p>
          <a:endParaRPr lang="en-US"/>
        </a:p>
      </dgm:t>
    </dgm:pt>
    <dgm:pt modelId="{7370B6D1-B86C-42B8-87CB-DC5B8E46BB7E}" type="sibTrans" cxnId="{02DC0141-207B-49F1-84C3-436DFF05598A}">
      <dgm:prSet/>
      <dgm:spPr/>
      <dgm:t>
        <a:bodyPr/>
        <a:lstStyle/>
        <a:p>
          <a:endParaRPr lang="en-US"/>
        </a:p>
      </dgm:t>
    </dgm:pt>
    <dgm:pt modelId="{1BEFE2D0-F752-482A-997F-73CE76531A87}">
      <dgm:prSet/>
      <dgm:spPr/>
      <dgm:t>
        <a:bodyPr/>
        <a:lstStyle/>
        <a:p>
          <a:r>
            <a:rPr lang="en-US"/>
            <a:t>Commission is initiated but it is not submitted for approval</a:t>
          </a:r>
        </a:p>
      </dgm:t>
    </dgm:pt>
    <dgm:pt modelId="{65E0D784-3D76-4166-9DC4-86206A8BA17B}" type="parTrans" cxnId="{DBF64ADF-2B1A-491A-8C36-128A875CCF79}">
      <dgm:prSet/>
      <dgm:spPr/>
      <dgm:t>
        <a:bodyPr/>
        <a:lstStyle/>
        <a:p>
          <a:endParaRPr lang="en-US"/>
        </a:p>
      </dgm:t>
    </dgm:pt>
    <dgm:pt modelId="{44017FED-1416-4646-9036-EB9A710104B8}" type="sibTrans" cxnId="{DBF64ADF-2B1A-491A-8C36-128A875CCF79}">
      <dgm:prSet/>
      <dgm:spPr/>
      <dgm:t>
        <a:bodyPr/>
        <a:lstStyle/>
        <a:p>
          <a:endParaRPr lang="en-US"/>
        </a:p>
      </dgm:t>
    </dgm:pt>
    <dgm:pt modelId="{0455104C-879C-4F0A-A177-D0E8C66380F0}">
      <dgm:prSet/>
      <dgm:spPr/>
      <dgm:t>
        <a:bodyPr/>
        <a:lstStyle/>
        <a:p>
          <a:r>
            <a:rPr lang="en-US"/>
            <a:t>Pending for Approval</a:t>
          </a:r>
        </a:p>
      </dgm:t>
    </dgm:pt>
    <dgm:pt modelId="{31B51B69-9512-481C-99AD-59210F62A43C}" type="parTrans" cxnId="{97020CDC-598A-4051-B2C1-B6C06D53B9E3}">
      <dgm:prSet/>
      <dgm:spPr/>
      <dgm:t>
        <a:bodyPr/>
        <a:lstStyle/>
        <a:p>
          <a:endParaRPr lang="en-US"/>
        </a:p>
      </dgm:t>
    </dgm:pt>
    <dgm:pt modelId="{EF618ADC-6F76-471F-88E7-3686668EAAFF}" type="sibTrans" cxnId="{97020CDC-598A-4051-B2C1-B6C06D53B9E3}">
      <dgm:prSet/>
      <dgm:spPr/>
      <dgm:t>
        <a:bodyPr/>
        <a:lstStyle/>
        <a:p>
          <a:endParaRPr lang="en-US"/>
        </a:p>
      </dgm:t>
    </dgm:pt>
    <dgm:pt modelId="{DC9464C4-A9F5-4BC5-8FB6-16F54109C493}">
      <dgm:prSet/>
      <dgm:spPr/>
      <dgm:t>
        <a:bodyPr/>
        <a:lstStyle/>
        <a:p>
          <a:r>
            <a:rPr lang="en-US"/>
            <a:t>Commission request is submitted and is pending for approval.</a:t>
          </a:r>
        </a:p>
      </dgm:t>
    </dgm:pt>
    <dgm:pt modelId="{BF892CCF-927D-4A20-9BC9-519809AEBDC1}" type="parTrans" cxnId="{5D40570D-9581-43D6-B60E-AE464A9D7A60}">
      <dgm:prSet/>
      <dgm:spPr/>
      <dgm:t>
        <a:bodyPr/>
        <a:lstStyle/>
        <a:p>
          <a:endParaRPr lang="en-US"/>
        </a:p>
      </dgm:t>
    </dgm:pt>
    <dgm:pt modelId="{E2C92354-6A5A-4B19-9358-EE5FA88865E5}" type="sibTrans" cxnId="{5D40570D-9581-43D6-B60E-AE464A9D7A60}">
      <dgm:prSet/>
      <dgm:spPr/>
      <dgm:t>
        <a:bodyPr/>
        <a:lstStyle/>
        <a:p>
          <a:endParaRPr lang="en-US"/>
        </a:p>
      </dgm:t>
    </dgm:pt>
    <dgm:pt modelId="{63AD4E31-5DB2-4D65-B428-7E1F4E9D4753}">
      <dgm:prSet/>
      <dgm:spPr/>
      <dgm:t>
        <a:bodyPr/>
        <a:lstStyle/>
        <a:p>
          <a:r>
            <a:rPr lang="en-US"/>
            <a:t>Commission Approved</a:t>
          </a:r>
        </a:p>
      </dgm:t>
    </dgm:pt>
    <dgm:pt modelId="{11886FE7-609D-4F3A-98FB-5A0B1403833A}" type="parTrans" cxnId="{33DAFBD7-BE92-48BF-8045-946E65990B1D}">
      <dgm:prSet/>
      <dgm:spPr/>
      <dgm:t>
        <a:bodyPr/>
        <a:lstStyle/>
        <a:p>
          <a:endParaRPr lang="en-US"/>
        </a:p>
      </dgm:t>
    </dgm:pt>
    <dgm:pt modelId="{10D647B7-580D-45EA-B5E3-4727FE768C0D}" type="sibTrans" cxnId="{33DAFBD7-BE92-48BF-8045-946E65990B1D}">
      <dgm:prSet/>
      <dgm:spPr/>
      <dgm:t>
        <a:bodyPr/>
        <a:lstStyle/>
        <a:p>
          <a:endParaRPr lang="en-US"/>
        </a:p>
      </dgm:t>
    </dgm:pt>
    <dgm:pt modelId="{2F1ED3B3-2312-4673-9988-53E7D01BBBCA}">
      <dgm:prSet/>
      <dgm:spPr/>
      <dgm:t>
        <a:bodyPr/>
        <a:lstStyle/>
        <a:p>
          <a:r>
            <a:rPr lang="en-US"/>
            <a:t>Commission request is Approved</a:t>
          </a:r>
        </a:p>
      </dgm:t>
    </dgm:pt>
    <dgm:pt modelId="{CF38A6B3-A841-4459-AB24-A669D475C252}" type="parTrans" cxnId="{AF918DB3-83BE-4CDD-BE73-24D27887D2C8}">
      <dgm:prSet/>
      <dgm:spPr/>
      <dgm:t>
        <a:bodyPr/>
        <a:lstStyle/>
        <a:p>
          <a:endParaRPr lang="en-US"/>
        </a:p>
      </dgm:t>
    </dgm:pt>
    <dgm:pt modelId="{D9BD2787-8912-44EE-9EB5-D061F698DB07}" type="sibTrans" cxnId="{AF918DB3-83BE-4CDD-BE73-24D27887D2C8}">
      <dgm:prSet/>
      <dgm:spPr/>
      <dgm:t>
        <a:bodyPr/>
        <a:lstStyle/>
        <a:p>
          <a:endParaRPr lang="en-US"/>
        </a:p>
      </dgm:t>
    </dgm:pt>
    <dgm:pt modelId="{D8E18ED5-FBDD-47B1-A9D2-25B87B4FCD4E}">
      <dgm:prSet/>
      <dgm:spPr/>
      <dgm:t>
        <a:bodyPr/>
        <a:lstStyle/>
        <a:p>
          <a:r>
            <a:rPr lang="en-US"/>
            <a:t>Commission Rejected</a:t>
          </a:r>
        </a:p>
      </dgm:t>
    </dgm:pt>
    <dgm:pt modelId="{5AD1D434-3C70-40B3-9AA7-18C954944031}" type="parTrans" cxnId="{54B972EC-AB6A-4511-BFC5-DD0DAFDAD986}">
      <dgm:prSet/>
      <dgm:spPr/>
      <dgm:t>
        <a:bodyPr/>
        <a:lstStyle/>
        <a:p>
          <a:endParaRPr lang="en-US"/>
        </a:p>
      </dgm:t>
    </dgm:pt>
    <dgm:pt modelId="{DA8D19BC-A9EF-465F-96D5-5AB20C420254}" type="sibTrans" cxnId="{54B972EC-AB6A-4511-BFC5-DD0DAFDAD986}">
      <dgm:prSet/>
      <dgm:spPr/>
      <dgm:t>
        <a:bodyPr/>
        <a:lstStyle/>
        <a:p>
          <a:endParaRPr lang="en-US"/>
        </a:p>
      </dgm:t>
    </dgm:pt>
    <dgm:pt modelId="{DE9977EF-9917-4911-B685-B44932E5452E}">
      <dgm:prSet/>
      <dgm:spPr/>
      <dgm:t>
        <a:bodyPr/>
        <a:lstStyle/>
        <a:p>
          <a:r>
            <a:rPr lang="en-US"/>
            <a:t>Commission request is rejected due to inaccuracy/insufficient data.</a:t>
          </a:r>
        </a:p>
      </dgm:t>
    </dgm:pt>
    <dgm:pt modelId="{9F965114-2173-474E-B7EA-4F43B4342766}" type="parTrans" cxnId="{EA2B1756-0060-4565-BB15-0C8241CE59DD}">
      <dgm:prSet/>
      <dgm:spPr/>
      <dgm:t>
        <a:bodyPr/>
        <a:lstStyle/>
        <a:p>
          <a:endParaRPr lang="en-US"/>
        </a:p>
      </dgm:t>
    </dgm:pt>
    <dgm:pt modelId="{E7470091-0681-4639-8603-F107505C1271}" type="sibTrans" cxnId="{EA2B1756-0060-4565-BB15-0C8241CE59DD}">
      <dgm:prSet/>
      <dgm:spPr/>
      <dgm:t>
        <a:bodyPr/>
        <a:lstStyle/>
        <a:p>
          <a:endParaRPr lang="en-US"/>
        </a:p>
      </dgm:t>
    </dgm:pt>
    <dgm:pt modelId="{DF23354C-F139-4744-A8C4-95A1360A8DB1}" type="pres">
      <dgm:prSet presAssocID="{D4D68B4B-11BB-45CC-A786-FBECFB2A9832}" presName="Name0" presStyleCnt="0">
        <dgm:presLayoutVars>
          <dgm:dir/>
          <dgm:animLvl val="lvl"/>
          <dgm:resizeHandles val="exact"/>
        </dgm:presLayoutVars>
      </dgm:prSet>
      <dgm:spPr/>
    </dgm:pt>
    <dgm:pt modelId="{23454EC0-7AB4-429A-8177-C6FFC9D72D82}" type="pres">
      <dgm:prSet presAssocID="{3731DF87-00EC-42FE-B384-8C5F02489271}" presName="composite" presStyleCnt="0"/>
      <dgm:spPr/>
    </dgm:pt>
    <dgm:pt modelId="{DE4FCEEA-57C1-4C51-9257-59D7E2579FDA}" type="pres">
      <dgm:prSet presAssocID="{3731DF87-00EC-42FE-B384-8C5F02489271}" presName="parTx" presStyleLbl="alignNode1" presStyleIdx="0" presStyleCnt="5">
        <dgm:presLayoutVars>
          <dgm:chMax val="0"/>
          <dgm:chPref val="0"/>
        </dgm:presLayoutVars>
      </dgm:prSet>
      <dgm:spPr/>
    </dgm:pt>
    <dgm:pt modelId="{595AED8B-4A3A-42D3-89F7-E104357A1ECD}" type="pres">
      <dgm:prSet presAssocID="{3731DF87-00EC-42FE-B384-8C5F02489271}" presName="desTx" presStyleLbl="alignAccFollowNode1" presStyleIdx="0" presStyleCnt="5">
        <dgm:presLayoutVars/>
      </dgm:prSet>
      <dgm:spPr/>
    </dgm:pt>
    <dgm:pt modelId="{0E2A6C96-A0D4-41DF-BEB4-8EA0D271AA60}" type="pres">
      <dgm:prSet presAssocID="{5C3A31D9-52F1-4B6F-A8EE-512D53358397}" presName="space" presStyleCnt="0"/>
      <dgm:spPr/>
    </dgm:pt>
    <dgm:pt modelId="{5BF2FE67-E5C0-4BDB-9506-AE1490ECCFF2}" type="pres">
      <dgm:prSet presAssocID="{1474C868-5386-4022-A67D-6E82C66936C7}" presName="composite" presStyleCnt="0"/>
      <dgm:spPr/>
    </dgm:pt>
    <dgm:pt modelId="{2B41E4A2-F9CC-46A9-A253-E70C8FEFBF14}" type="pres">
      <dgm:prSet presAssocID="{1474C868-5386-4022-A67D-6E82C66936C7}" presName="parTx" presStyleLbl="alignNode1" presStyleIdx="1" presStyleCnt="5">
        <dgm:presLayoutVars>
          <dgm:chMax val="0"/>
          <dgm:chPref val="0"/>
        </dgm:presLayoutVars>
      </dgm:prSet>
      <dgm:spPr/>
    </dgm:pt>
    <dgm:pt modelId="{821CF9C6-4D71-4DB2-AF10-91ADCB3620DE}" type="pres">
      <dgm:prSet presAssocID="{1474C868-5386-4022-A67D-6E82C66936C7}" presName="desTx" presStyleLbl="alignAccFollowNode1" presStyleIdx="1" presStyleCnt="5">
        <dgm:presLayoutVars/>
      </dgm:prSet>
      <dgm:spPr/>
    </dgm:pt>
    <dgm:pt modelId="{76DB47F8-E072-43A2-AF76-57B3952B960E}" type="pres">
      <dgm:prSet presAssocID="{7370B6D1-B86C-42B8-87CB-DC5B8E46BB7E}" presName="space" presStyleCnt="0"/>
      <dgm:spPr/>
    </dgm:pt>
    <dgm:pt modelId="{BE915487-A9AB-4BD1-A03D-EC480D7EEDC3}" type="pres">
      <dgm:prSet presAssocID="{0455104C-879C-4F0A-A177-D0E8C66380F0}" presName="composite" presStyleCnt="0"/>
      <dgm:spPr/>
    </dgm:pt>
    <dgm:pt modelId="{B50D36C2-24E1-4018-A2C2-608C8A8D839D}" type="pres">
      <dgm:prSet presAssocID="{0455104C-879C-4F0A-A177-D0E8C66380F0}" presName="parTx" presStyleLbl="alignNode1" presStyleIdx="2" presStyleCnt="5">
        <dgm:presLayoutVars>
          <dgm:chMax val="0"/>
          <dgm:chPref val="0"/>
        </dgm:presLayoutVars>
      </dgm:prSet>
      <dgm:spPr/>
    </dgm:pt>
    <dgm:pt modelId="{E5BB405C-D37E-4951-A1D1-750BE19B2E40}" type="pres">
      <dgm:prSet presAssocID="{0455104C-879C-4F0A-A177-D0E8C66380F0}" presName="desTx" presStyleLbl="alignAccFollowNode1" presStyleIdx="2" presStyleCnt="5">
        <dgm:presLayoutVars/>
      </dgm:prSet>
      <dgm:spPr/>
    </dgm:pt>
    <dgm:pt modelId="{78E0A34D-C67F-4E31-8601-27D3FCB4EED1}" type="pres">
      <dgm:prSet presAssocID="{EF618ADC-6F76-471F-88E7-3686668EAAFF}" presName="space" presStyleCnt="0"/>
      <dgm:spPr/>
    </dgm:pt>
    <dgm:pt modelId="{1EA3210C-BD6B-4464-A492-AC1AB668BF26}" type="pres">
      <dgm:prSet presAssocID="{63AD4E31-5DB2-4D65-B428-7E1F4E9D4753}" presName="composite" presStyleCnt="0"/>
      <dgm:spPr/>
    </dgm:pt>
    <dgm:pt modelId="{F241867E-0DC6-4633-9DBB-C25F79916FE7}" type="pres">
      <dgm:prSet presAssocID="{63AD4E31-5DB2-4D65-B428-7E1F4E9D4753}" presName="parTx" presStyleLbl="alignNode1" presStyleIdx="3" presStyleCnt="5">
        <dgm:presLayoutVars>
          <dgm:chMax val="0"/>
          <dgm:chPref val="0"/>
        </dgm:presLayoutVars>
      </dgm:prSet>
      <dgm:spPr/>
    </dgm:pt>
    <dgm:pt modelId="{1BABA0D1-FC3F-4727-9D9D-7D2E81F545B3}" type="pres">
      <dgm:prSet presAssocID="{63AD4E31-5DB2-4D65-B428-7E1F4E9D4753}" presName="desTx" presStyleLbl="alignAccFollowNode1" presStyleIdx="3" presStyleCnt="5">
        <dgm:presLayoutVars/>
      </dgm:prSet>
      <dgm:spPr/>
    </dgm:pt>
    <dgm:pt modelId="{9FE62728-562F-40A5-8F3E-2D681C8C2CE0}" type="pres">
      <dgm:prSet presAssocID="{10D647B7-580D-45EA-B5E3-4727FE768C0D}" presName="space" presStyleCnt="0"/>
      <dgm:spPr/>
    </dgm:pt>
    <dgm:pt modelId="{0A4D30F2-BD05-4780-A6AE-C7EAF31BC678}" type="pres">
      <dgm:prSet presAssocID="{D8E18ED5-FBDD-47B1-A9D2-25B87B4FCD4E}" presName="composite" presStyleCnt="0"/>
      <dgm:spPr/>
    </dgm:pt>
    <dgm:pt modelId="{3C911F89-0BC1-4F05-B939-33541B612263}" type="pres">
      <dgm:prSet presAssocID="{D8E18ED5-FBDD-47B1-A9D2-25B87B4FCD4E}" presName="parTx" presStyleLbl="alignNode1" presStyleIdx="4" presStyleCnt="5">
        <dgm:presLayoutVars>
          <dgm:chMax val="0"/>
          <dgm:chPref val="0"/>
        </dgm:presLayoutVars>
      </dgm:prSet>
      <dgm:spPr/>
    </dgm:pt>
    <dgm:pt modelId="{AF4A905D-DAC5-4E8D-959C-F6289A55F643}" type="pres">
      <dgm:prSet presAssocID="{D8E18ED5-FBDD-47B1-A9D2-25B87B4FCD4E}" presName="desTx" presStyleLbl="alignAccFollowNode1" presStyleIdx="4" presStyleCnt="5">
        <dgm:presLayoutVars/>
      </dgm:prSet>
      <dgm:spPr/>
    </dgm:pt>
  </dgm:ptLst>
  <dgm:cxnLst>
    <dgm:cxn modelId="{5D40570D-9581-43D6-B60E-AE464A9D7A60}" srcId="{0455104C-879C-4F0A-A177-D0E8C66380F0}" destId="{DC9464C4-A9F5-4BC5-8FB6-16F54109C493}" srcOrd="0" destOrd="0" parTransId="{BF892CCF-927D-4A20-9BC9-519809AEBDC1}" sibTransId="{E2C92354-6A5A-4B19-9358-EE5FA88865E5}"/>
    <dgm:cxn modelId="{CC938A15-1967-435E-95FD-C6F130EB0428}" type="presOf" srcId="{2F1ED3B3-2312-4673-9988-53E7D01BBBCA}" destId="{1BABA0D1-FC3F-4727-9D9D-7D2E81F545B3}" srcOrd="0" destOrd="0" presId="urn:microsoft.com/office/officeart/2016/7/layout/HorizontalActionList"/>
    <dgm:cxn modelId="{956FEF2E-5E6A-4B9C-A1E4-3F75F398DE3C}" type="presOf" srcId="{56BFFDA0-3EB4-4752-B042-5C7B4B4791E1}" destId="{595AED8B-4A3A-42D3-89F7-E104357A1ECD}" srcOrd="0" destOrd="0" presId="urn:microsoft.com/office/officeart/2016/7/layout/HorizontalActionList"/>
    <dgm:cxn modelId="{7ED31037-8841-456D-958B-3E65988D0BF7}" type="presOf" srcId="{D8E18ED5-FBDD-47B1-A9D2-25B87B4FCD4E}" destId="{3C911F89-0BC1-4F05-B939-33541B612263}" srcOrd="0" destOrd="0" presId="urn:microsoft.com/office/officeart/2016/7/layout/HorizontalActionList"/>
    <dgm:cxn modelId="{9D5CE35C-C2EC-40C7-B90E-A7814B944AE4}" type="presOf" srcId="{1BEFE2D0-F752-482A-997F-73CE76531A87}" destId="{821CF9C6-4D71-4DB2-AF10-91ADCB3620DE}" srcOrd="0" destOrd="0" presId="urn:microsoft.com/office/officeart/2016/7/layout/HorizontalActionList"/>
    <dgm:cxn modelId="{02DC0141-207B-49F1-84C3-436DFF05598A}" srcId="{D4D68B4B-11BB-45CC-A786-FBECFB2A9832}" destId="{1474C868-5386-4022-A67D-6E82C66936C7}" srcOrd="1" destOrd="0" parTransId="{CF1F796B-0BAC-4BB8-ABB1-24FA575161A9}" sibTransId="{7370B6D1-B86C-42B8-87CB-DC5B8E46BB7E}"/>
    <dgm:cxn modelId="{066FF363-F4DB-47BE-AFAF-A9AD2499713B}" type="presOf" srcId="{D4D68B4B-11BB-45CC-A786-FBECFB2A9832}" destId="{DF23354C-F139-4744-A8C4-95A1360A8DB1}" srcOrd="0" destOrd="0" presId="urn:microsoft.com/office/officeart/2016/7/layout/HorizontalActionList"/>
    <dgm:cxn modelId="{C9B5E348-9AA7-4D11-B123-F78B70E6566A}" srcId="{3731DF87-00EC-42FE-B384-8C5F02489271}" destId="{56BFFDA0-3EB4-4752-B042-5C7B4B4791E1}" srcOrd="0" destOrd="0" parTransId="{5B8E9242-FB17-4E50-8C13-69F0799962B6}" sibTransId="{E8832F6B-1FCD-453B-93C4-CA841C69B9FC}"/>
    <dgm:cxn modelId="{67669372-2745-4C8F-8F3A-166A3E85D6C9}" type="presOf" srcId="{DC9464C4-A9F5-4BC5-8FB6-16F54109C493}" destId="{E5BB405C-D37E-4951-A1D1-750BE19B2E40}" srcOrd="0" destOrd="0" presId="urn:microsoft.com/office/officeart/2016/7/layout/HorizontalActionList"/>
    <dgm:cxn modelId="{EA2B1756-0060-4565-BB15-0C8241CE59DD}" srcId="{D8E18ED5-FBDD-47B1-A9D2-25B87B4FCD4E}" destId="{DE9977EF-9917-4911-B685-B44932E5452E}" srcOrd="0" destOrd="0" parTransId="{9F965114-2173-474E-B7EA-4F43B4342766}" sibTransId="{E7470091-0681-4639-8603-F107505C1271}"/>
    <dgm:cxn modelId="{5F121D93-56F7-4E21-BA09-4B6127CC0760}" type="presOf" srcId="{DE9977EF-9917-4911-B685-B44932E5452E}" destId="{AF4A905D-DAC5-4E8D-959C-F6289A55F643}" srcOrd="0" destOrd="0" presId="urn:microsoft.com/office/officeart/2016/7/layout/HorizontalActionList"/>
    <dgm:cxn modelId="{FEB41F9A-3CCC-4F4E-AEE0-8AA8266EBFB1}" type="presOf" srcId="{3731DF87-00EC-42FE-B384-8C5F02489271}" destId="{DE4FCEEA-57C1-4C51-9257-59D7E2579FDA}" srcOrd="0" destOrd="0" presId="urn:microsoft.com/office/officeart/2016/7/layout/HorizontalActionList"/>
    <dgm:cxn modelId="{E86D419E-127D-4316-9D92-FCFD1B3481C3}" srcId="{D4D68B4B-11BB-45CC-A786-FBECFB2A9832}" destId="{3731DF87-00EC-42FE-B384-8C5F02489271}" srcOrd="0" destOrd="0" parTransId="{A4A3984C-4D8E-4819-8D94-3C445789A37F}" sibTransId="{5C3A31D9-52F1-4B6F-A8EE-512D53358397}"/>
    <dgm:cxn modelId="{AF918DB3-83BE-4CDD-BE73-24D27887D2C8}" srcId="{63AD4E31-5DB2-4D65-B428-7E1F4E9D4753}" destId="{2F1ED3B3-2312-4673-9988-53E7D01BBBCA}" srcOrd="0" destOrd="0" parTransId="{CF38A6B3-A841-4459-AB24-A669D475C252}" sibTransId="{D9BD2787-8912-44EE-9EB5-D061F698DB07}"/>
    <dgm:cxn modelId="{7DA729C0-FEA2-4192-BCB2-9F4B89B59DD5}" type="presOf" srcId="{63AD4E31-5DB2-4D65-B428-7E1F4E9D4753}" destId="{F241867E-0DC6-4633-9DBB-C25F79916FE7}" srcOrd="0" destOrd="0" presId="urn:microsoft.com/office/officeart/2016/7/layout/HorizontalActionList"/>
    <dgm:cxn modelId="{854B12C1-C9DD-4F40-8DE7-DBBB66D0D52B}" type="presOf" srcId="{1474C868-5386-4022-A67D-6E82C66936C7}" destId="{2B41E4A2-F9CC-46A9-A253-E70C8FEFBF14}" srcOrd="0" destOrd="0" presId="urn:microsoft.com/office/officeart/2016/7/layout/HorizontalActionList"/>
    <dgm:cxn modelId="{33DAFBD7-BE92-48BF-8045-946E65990B1D}" srcId="{D4D68B4B-11BB-45CC-A786-FBECFB2A9832}" destId="{63AD4E31-5DB2-4D65-B428-7E1F4E9D4753}" srcOrd="3" destOrd="0" parTransId="{11886FE7-609D-4F3A-98FB-5A0B1403833A}" sibTransId="{10D647B7-580D-45EA-B5E3-4727FE768C0D}"/>
    <dgm:cxn modelId="{97020CDC-598A-4051-B2C1-B6C06D53B9E3}" srcId="{D4D68B4B-11BB-45CC-A786-FBECFB2A9832}" destId="{0455104C-879C-4F0A-A177-D0E8C66380F0}" srcOrd="2" destOrd="0" parTransId="{31B51B69-9512-481C-99AD-59210F62A43C}" sibTransId="{EF618ADC-6F76-471F-88E7-3686668EAAFF}"/>
    <dgm:cxn modelId="{6CDF4ADD-88C8-463F-8028-AF58E715FFD8}" type="presOf" srcId="{0455104C-879C-4F0A-A177-D0E8C66380F0}" destId="{B50D36C2-24E1-4018-A2C2-608C8A8D839D}" srcOrd="0" destOrd="0" presId="urn:microsoft.com/office/officeart/2016/7/layout/HorizontalActionList"/>
    <dgm:cxn modelId="{DBF64ADF-2B1A-491A-8C36-128A875CCF79}" srcId="{1474C868-5386-4022-A67D-6E82C66936C7}" destId="{1BEFE2D0-F752-482A-997F-73CE76531A87}" srcOrd="0" destOrd="0" parTransId="{65E0D784-3D76-4166-9DC4-86206A8BA17B}" sibTransId="{44017FED-1416-4646-9036-EB9A710104B8}"/>
    <dgm:cxn modelId="{54B972EC-AB6A-4511-BFC5-DD0DAFDAD986}" srcId="{D4D68B4B-11BB-45CC-A786-FBECFB2A9832}" destId="{D8E18ED5-FBDD-47B1-A9D2-25B87B4FCD4E}" srcOrd="4" destOrd="0" parTransId="{5AD1D434-3C70-40B3-9AA7-18C954944031}" sibTransId="{DA8D19BC-A9EF-465F-96D5-5AB20C420254}"/>
    <dgm:cxn modelId="{610EFAA4-F1E4-414C-A6D4-0B413B881D7C}" type="presParOf" srcId="{DF23354C-F139-4744-A8C4-95A1360A8DB1}" destId="{23454EC0-7AB4-429A-8177-C6FFC9D72D82}" srcOrd="0" destOrd="0" presId="urn:microsoft.com/office/officeart/2016/7/layout/HorizontalActionList"/>
    <dgm:cxn modelId="{DA3F6D18-D4D7-4FD4-85BC-CD255DC07CE4}" type="presParOf" srcId="{23454EC0-7AB4-429A-8177-C6FFC9D72D82}" destId="{DE4FCEEA-57C1-4C51-9257-59D7E2579FDA}" srcOrd="0" destOrd="0" presId="urn:microsoft.com/office/officeart/2016/7/layout/HorizontalActionList"/>
    <dgm:cxn modelId="{B9429E21-3B7D-4E7E-A5D0-7249F072174E}" type="presParOf" srcId="{23454EC0-7AB4-429A-8177-C6FFC9D72D82}" destId="{595AED8B-4A3A-42D3-89F7-E104357A1ECD}" srcOrd="1" destOrd="0" presId="urn:microsoft.com/office/officeart/2016/7/layout/HorizontalActionList"/>
    <dgm:cxn modelId="{72AE4D20-991D-4FA5-863B-0BC88D787136}" type="presParOf" srcId="{DF23354C-F139-4744-A8C4-95A1360A8DB1}" destId="{0E2A6C96-A0D4-41DF-BEB4-8EA0D271AA60}" srcOrd="1" destOrd="0" presId="urn:microsoft.com/office/officeart/2016/7/layout/HorizontalActionList"/>
    <dgm:cxn modelId="{7D7659DA-2337-4811-94AE-17613F382A44}" type="presParOf" srcId="{DF23354C-F139-4744-A8C4-95A1360A8DB1}" destId="{5BF2FE67-E5C0-4BDB-9506-AE1490ECCFF2}" srcOrd="2" destOrd="0" presId="urn:microsoft.com/office/officeart/2016/7/layout/HorizontalActionList"/>
    <dgm:cxn modelId="{3C2B75F6-160E-4F3A-BE8A-F65CEF841B33}" type="presParOf" srcId="{5BF2FE67-E5C0-4BDB-9506-AE1490ECCFF2}" destId="{2B41E4A2-F9CC-46A9-A253-E70C8FEFBF14}" srcOrd="0" destOrd="0" presId="urn:microsoft.com/office/officeart/2016/7/layout/HorizontalActionList"/>
    <dgm:cxn modelId="{27094996-F592-4707-A93C-71B89DC58255}" type="presParOf" srcId="{5BF2FE67-E5C0-4BDB-9506-AE1490ECCFF2}" destId="{821CF9C6-4D71-4DB2-AF10-91ADCB3620DE}" srcOrd="1" destOrd="0" presId="urn:microsoft.com/office/officeart/2016/7/layout/HorizontalActionList"/>
    <dgm:cxn modelId="{E251863A-254C-4DA5-92FE-B74BBC396A41}" type="presParOf" srcId="{DF23354C-F139-4744-A8C4-95A1360A8DB1}" destId="{76DB47F8-E072-43A2-AF76-57B3952B960E}" srcOrd="3" destOrd="0" presId="urn:microsoft.com/office/officeart/2016/7/layout/HorizontalActionList"/>
    <dgm:cxn modelId="{1C53A5D3-EACC-429D-BFA6-3434D7EC4813}" type="presParOf" srcId="{DF23354C-F139-4744-A8C4-95A1360A8DB1}" destId="{BE915487-A9AB-4BD1-A03D-EC480D7EEDC3}" srcOrd="4" destOrd="0" presId="urn:microsoft.com/office/officeart/2016/7/layout/HorizontalActionList"/>
    <dgm:cxn modelId="{28187D45-50B5-46FF-8E73-68978CB254E5}" type="presParOf" srcId="{BE915487-A9AB-4BD1-A03D-EC480D7EEDC3}" destId="{B50D36C2-24E1-4018-A2C2-608C8A8D839D}" srcOrd="0" destOrd="0" presId="urn:microsoft.com/office/officeart/2016/7/layout/HorizontalActionList"/>
    <dgm:cxn modelId="{EAE9984E-7328-4466-AB81-BE444EF2E2A2}" type="presParOf" srcId="{BE915487-A9AB-4BD1-A03D-EC480D7EEDC3}" destId="{E5BB405C-D37E-4951-A1D1-750BE19B2E40}" srcOrd="1" destOrd="0" presId="urn:microsoft.com/office/officeart/2016/7/layout/HorizontalActionList"/>
    <dgm:cxn modelId="{E243834C-2D18-4F79-A396-884C57B91089}" type="presParOf" srcId="{DF23354C-F139-4744-A8C4-95A1360A8DB1}" destId="{78E0A34D-C67F-4E31-8601-27D3FCB4EED1}" srcOrd="5" destOrd="0" presId="urn:microsoft.com/office/officeart/2016/7/layout/HorizontalActionList"/>
    <dgm:cxn modelId="{4E9A16F7-F005-46CF-9E17-C7DF0A8C7964}" type="presParOf" srcId="{DF23354C-F139-4744-A8C4-95A1360A8DB1}" destId="{1EA3210C-BD6B-4464-A492-AC1AB668BF26}" srcOrd="6" destOrd="0" presId="urn:microsoft.com/office/officeart/2016/7/layout/HorizontalActionList"/>
    <dgm:cxn modelId="{9AF1A11F-170B-48B4-AD65-6DAF92965F02}" type="presParOf" srcId="{1EA3210C-BD6B-4464-A492-AC1AB668BF26}" destId="{F241867E-0DC6-4633-9DBB-C25F79916FE7}" srcOrd="0" destOrd="0" presId="urn:microsoft.com/office/officeart/2016/7/layout/HorizontalActionList"/>
    <dgm:cxn modelId="{8FA6FA57-96CB-4E5A-AEA5-7EFB406C2EC2}" type="presParOf" srcId="{1EA3210C-BD6B-4464-A492-AC1AB668BF26}" destId="{1BABA0D1-FC3F-4727-9D9D-7D2E81F545B3}" srcOrd="1" destOrd="0" presId="urn:microsoft.com/office/officeart/2016/7/layout/HorizontalActionList"/>
    <dgm:cxn modelId="{B53170E1-0926-4667-A24C-1BC61AE5910B}" type="presParOf" srcId="{DF23354C-F139-4744-A8C4-95A1360A8DB1}" destId="{9FE62728-562F-40A5-8F3E-2D681C8C2CE0}" srcOrd="7" destOrd="0" presId="urn:microsoft.com/office/officeart/2016/7/layout/HorizontalActionList"/>
    <dgm:cxn modelId="{F850D4A5-1D3C-47D2-9102-48DED78C4B6F}" type="presParOf" srcId="{DF23354C-F139-4744-A8C4-95A1360A8DB1}" destId="{0A4D30F2-BD05-4780-A6AE-C7EAF31BC678}" srcOrd="8" destOrd="0" presId="urn:microsoft.com/office/officeart/2016/7/layout/HorizontalActionList"/>
    <dgm:cxn modelId="{8A603D69-7E47-4EB9-810F-54467A35B773}" type="presParOf" srcId="{0A4D30F2-BD05-4780-A6AE-C7EAF31BC678}" destId="{3C911F89-0BC1-4F05-B939-33541B612263}" srcOrd="0" destOrd="0" presId="urn:microsoft.com/office/officeart/2016/7/layout/HorizontalActionList"/>
    <dgm:cxn modelId="{B44D2C2B-E171-4201-8F49-627873191A33}" type="presParOf" srcId="{0A4D30F2-BD05-4780-A6AE-C7EAF31BC678}" destId="{AF4A905D-DAC5-4E8D-959C-F6289A55F643}"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FCEEA-57C1-4C51-9257-59D7E2579FDA}">
      <dsp:nvSpPr>
        <dsp:cNvPr id="0" name=""/>
        <dsp:cNvSpPr/>
      </dsp:nvSpPr>
      <dsp:spPr>
        <a:xfrm>
          <a:off x="14530" y="218472"/>
          <a:ext cx="1759557" cy="527867"/>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044" tIns="139044" rIns="139044" bIns="139044" numCol="1" spcCol="1270" anchor="ctr" anchorCtr="0">
          <a:noAutofit/>
        </a:bodyPr>
        <a:lstStyle/>
        <a:p>
          <a:pPr marL="0" lvl="0" indent="0" algn="ctr" defTabSz="622300">
            <a:lnSpc>
              <a:spcPct val="90000"/>
            </a:lnSpc>
            <a:spcBef>
              <a:spcPct val="0"/>
            </a:spcBef>
            <a:spcAft>
              <a:spcPct val="35000"/>
            </a:spcAft>
            <a:buNone/>
          </a:pPr>
          <a:r>
            <a:rPr lang="en-US" sz="1400" kern="1200"/>
            <a:t>Pending For Commission</a:t>
          </a:r>
        </a:p>
      </dsp:txBody>
      <dsp:txXfrm>
        <a:off x="14530" y="218472"/>
        <a:ext cx="1759557" cy="527867"/>
      </dsp:txXfrm>
    </dsp:sp>
    <dsp:sp modelId="{595AED8B-4A3A-42D3-89F7-E104357A1ECD}">
      <dsp:nvSpPr>
        <dsp:cNvPr id="0" name=""/>
        <dsp:cNvSpPr/>
      </dsp:nvSpPr>
      <dsp:spPr>
        <a:xfrm>
          <a:off x="14530" y="746340"/>
          <a:ext cx="1759557" cy="97417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3805" tIns="173805" rIns="173805" bIns="173805" numCol="1" spcCol="1270" anchor="t" anchorCtr="0">
          <a:noAutofit/>
        </a:bodyPr>
        <a:lstStyle/>
        <a:p>
          <a:pPr marL="0" lvl="0" indent="0" algn="l" defTabSz="488950">
            <a:lnSpc>
              <a:spcPct val="90000"/>
            </a:lnSpc>
            <a:spcBef>
              <a:spcPct val="0"/>
            </a:spcBef>
            <a:spcAft>
              <a:spcPct val="35000"/>
            </a:spcAft>
            <a:buNone/>
          </a:pPr>
          <a:r>
            <a:rPr lang="en-US" sz="1100" kern="1200"/>
            <a:t>Meter is installed but not commissioned.</a:t>
          </a:r>
        </a:p>
      </dsp:txBody>
      <dsp:txXfrm>
        <a:off x="14530" y="746340"/>
        <a:ext cx="1759557" cy="974178"/>
      </dsp:txXfrm>
    </dsp:sp>
    <dsp:sp modelId="{2B41E4A2-F9CC-46A9-A253-E70C8FEFBF14}">
      <dsp:nvSpPr>
        <dsp:cNvPr id="0" name=""/>
        <dsp:cNvSpPr/>
      </dsp:nvSpPr>
      <dsp:spPr>
        <a:xfrm>
          <a:off x="1881877" y="218472"/>
          <a:ext cx="1759557" cy="527867"/>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044" tIns="139044" rIns="139044" bIns="139044" numCol="1" spcCol="1270" anchor="ctr" anchorCtr="0">
          <a:noAutofit/>
        </a:bodyPr>
        <a:lstStyle/>
        <a:p>
          <a:pPr marL="0" lvl="0" indent="0" algn="ctr" defTabSz="622300">
            <a:lnSpc>
              <a:spcPct val="90000"/>
            </a:lnSpc>
            <a:spcBef>
              <a:spcPct val="0"/>
            </a:spcBef>
            <a:spcAft>
              <a:spcPct val="35000"/>
            </a:spcAft>
            <a:buNone/>
          </a:pPr>
          <a:r>
            <a:rPr lang="en-US" sz="1400" kern="1200"/>
            <a:t>Commission Initiated</a:t>
          </a:r>
        </a:p>
      </dsp:txBody>
      <dsp:txXfrm>
        <a:off x="1881877" y="218472"/>
        <a:ext cx="1759557" cy="527867"/>
      </dsp:txXfrm>
    </dsp:sp>
    <dsp:sp modelId="{821CF9C6-4D71-4DB2-AF10-91ADCB3620DE}">
      <dsp:nvSpPr>
        <dsp:cNvPr id="0" name=""/>
        <dsp:cNvSpPr/>
      </dsp:nvSpPr>
      <dsp:spPr>
        <a:xfrm>
          <a:off x="1881877" y="746340"/>
          <a:ext cx="1759557" cy="97417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3805" tIns="173805" rIns="173805" bIns="173805" numCol="1" spcCol="1270" anchor="t" anchorCtr="0">
          <a:noAutofit/>
        </a:bodyPr>
        <a:lstStyle/>
        <a:p>
          <a:pPr marL="0" lvl="0" indent="0" algn="l" defTabSz="488950">
            <a:lnSpc>
              <a:spcPct val="90000"/>
            </a:lnSpc>
            <a:spcBef>
              <a:spcPct val="0"/>
            </a:spcBef>
            <a:spcAft>
              <a:spcPct val="35000"/>
            </a:spcAft>
            <a:buNone/>
          </a:pPr>
          <a:r>
            <a:rPr lang="en-US" sz="1100" kern="1200"/>
            <a:t>Commission is initiated but it is not submitted for approval</a:t>
          </a:r>
        </a:p>
      </dsp:txBody>
      <dsp:txXfrm>
        <a:off x="1881877" y="746340"/>
        <a:ext cx="1759557" cy="974178"/>
      </dsp:txXfrm>
    </dsp:sp>
    <dsp:sp modelId="{B50D36C2-24E1-4018-A2C2-608C8A8D839D}">
      <dsp:nvSpPr>
        <dsp:cNvPr id="0" name=""/>
        <dsp:cNvSpPr/>
      </dsp:nvSpPr>
      <dsp:spPr>
        <a:xfrm>
          <a:off x="3749225" y="218472"/>
          <a:ext cx="1759557" cy="527867"/>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044" tIns="139044" rIns="139044" bIns="139044" numCol="1" spcCol="1270" anchor="ctr" anchorCtr="0">
          <a:noAutofit/>
        </a:bodyPr>
        <a:lstStyle/>
        <a:p>
          <a:pPr marL="0" lvl="0" indent="0" algn="ctr" defTabSz="622300">
            <a:lnSpc>
              <a:spcPct val="90000"/>
            </a:lnSpc>
            <a:spcBef>
              <a:spcPct val="0"/>
            </a:spcBef>
            <a:spcAft>
              <a:spcPct val="35000"/>
            </a:spcAft>
            <a:buNone/>
          </a:pPr>
          <a:r>
            <a:rPr lang="en-US" sz="1400" kern="1200"/>
            <a:t>Pending for Approval</a:t>
          </a:r>
        </a:p>
      </dsp:txBody>
      <dsp:txXfrm>
        <a:off x="3749225" y="218472"/>
        <a:ext cx="1759557" cy="527867"/>
      </dsp:txXfrm>
    </dsp:sp>
    <dsp:sp modelId="{E5BB405C-D37E-4951-A1D1-750BE19B2E40}">
      <dsp:nvSpPr>
        <dsp:cNvPr id="0" name=""/>
        <dsp:cNvSpPr/>
      </dsp:nvSpPr>
      <dsp:spPr>
        <a:xfrm>
          <a:off x="3749225" y="746340"/>
          <a:ext cx="1759557" cy="97417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3805" tIns="173805" rIns="173805" bIns="173805" numCol="1" spcCol="1270" anchor="t" anchorCtr="0">
          <a:noAutofit/>
        </a:bodyPr>
        <a:lstStyle/>
        <a:p>
          <a:pPr marL="0" lvl="0" indent="0" algn="l" defTabSz="488950">
            <a:lnSpc>
              <a:spcPct val="90000"/>
            </a:lnSpc>
            <a:spcBef>
              <a:spcPct val="0"/>
            </a:spcBef>
            <a:spcAft>
              <a:spcPct val="35000"/>
            </a:spcAft>
            <a:buNone/>
          </a:pPr>
          <a:r>
            <a:rPr lang="en-US" sz="1100" kern="1200"/>
            <a:t>Commission request is submitted and is pending for approval.</a:t>
          </a:r>
        </a:p>
      </dsp:txBody>
      <dsp:txXfrm>
        <a:off x="3749225" y="746340"/>
        <a:ext cx="1759557" cy="974178"/>
      </dsp:txXfrm>
    </dsp:sp>
    <dsp:sp modelId="{F241867E-0DC6-4633-9DBB-C25F79916FE7}">
      <dsp:nvSpPr>
        <dsp:cNvPr id="0" name=""/>
        <dsp:cNvSpPr/>
      </dsp:nvSpPr>
      <dsp:spPr>
        <a:xfrm>
          <a:off x="5616572" y="218472"/>
          <a:ext cx="1759557" cy="527867"/>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044" tIns="139044" rIns="139044" bIns="139044" numCol="1" spcCol="1270" anchor="ctr" anchorCtr="0">
          <a:noAutofit/>
        </a:bodyPr>
        <a:lstStyle/>
        <a:p>
          <a:pPr marL="0" lvl="0" indent="0" algn="ctr" defTabSz="622300">
            <a:lnSpc>
              <a:spcPct val="90000"/>
            </a:lnSpc>
            <a:spcBef>
              <a:spcPct val="0"/>
            </a:spcBef>
            <a:spcAft>
              <a:spcPct val="35000"/>
            </a:spcAft>
            <a:buNone/>
          </a:pPr>
          <a:r>
            <a:rPr lang="en-US" sz="1400" kern="1200"/>
            <a:t>Commission Approved</a:t>
          </a:r>
        </a:p>
      </dsp:txBody>
      <dsp:txXfrm>
        <a:off x="5616572" y="218472"/>
        <a:ext cx="1759557" cy="527867"/>
      </dsp:txXfrm>
    </dsp:sp>
    <dsp:sp modelId="{1BABA0D1-FC3F-4727-9D9D-7D2E81F545B3}">
      <dsp:nvSpPr>
        <dsp:cNvPr id="0" name=""/>
        <dsp:cNvSpPr/>
      </dsp:nvSpPr>
      <dsp:spPr>
        <a:xfrm>
          <a:off x="5616572" y="746340"/>
          <a:ext cx="1759557" cy="97417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3805" tIns="173805" rIns="173805" bIns="173805" numCol="1" spcCol="1270" anchor="t" anchorCtr="0">
          <a:noAutofit/>
        </a:bodyPr>
        <a:lstStyle/>
        <a:p>
          <a:pPr marL="0" lvl="0" indent="0" algn="l" defTabSz="488950">
            <a:lnSpc>
              <a:spcPct val="90000"/>
            </a:lnSpc>
            <a:spcBef>
              <a:spcPct val="0"/>
            </a:spcBef>
            <a:spcAft>
              <a:spcPct val="35000"/>
            </a:spcAft>
            <a:buNone/>
          </a:pPr>
          <a:r>
            <a:rPr lang="en-US" sz="1100" kern="1200"/>
            <a:t>Commission request is Approved</a:t>
          </a:r>
        </a:p>
      </dsp:txBody>
      <dsp:txXfrm>
        <a:off x="5616572" y="746340"/>
        <a:ext cx="1759557" cy="974178"/>
      </dsp:txXfrm>
    </dsp:sp>
    <dsp:sp modelId="{3C911F89-0BC1-4F05-B939-33541B612263}">
      <dsp:nvSpPr>
        <dsp:cNvPr id="0" name=""/>
        <dsp:cNvSpPr/>
      </dsp:nvSpPr>
      <dsp:spPr>
        <a:xfrm>
          <a:off x="7483919" y="218472"/>
          <a:ext cx="1759557" cy="527867"/>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044" tIns="139044" rIns="139044" bIns="139044" numCol="1" spcCol="1270" anchor="ctr" anchorCtr="0">
          <a:noAutofit/>
        </a:bodyPr>
        <a:lstStyle/>
        <a:p>
          <a:pPr marL="0" lvl="0" indent="0" algn="ctr" defTabSz="622300">
            <a:lnSpc>
              <a:spcPct val="90000"/>
            </a:lnSpc>
            <a:spcBef>
              <a:spcPct val="0"/>
            </a:spcBef>
            <a:spcAft>
              <a:spcPct val="35000"/>
            </a:spcAft>
            <a:buNone/>
          </a:pPr>
          <a:r>
            <a:rPr lang="en-US" sz="1400" kern="1200"/>
            <a:t>Commission Rejected</a:t>
          </a:r>
        </a:p>
      </dsp:txBody>
      <dsp:txXfrm>
        <a:off x="7483919" y="218472"/>
        <a:ext cx="1759557" cy="527867"/>
      </dsp:txXfrm>
    </dsp:sp>
    <dsp:sp modelId="{AF4A905D-DAC5-4E8D-959C-F6289A55F643}">
      <dsp:nvSpPr>
        <dsp:cNvPr id="0" name=""/>
        <dsp:cNvSpPr/>
      </dsp:nvSpPr>
      <dsp:spPr>
        <a:xfrm>
          <a:off x="7483919" y="746340"/>
          <a:ext cx="1759557" cy="97417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3805" tIns="173805" rIns="173805" bIns="173805" numCol="1" spcCol="1270" anchor="t" anchorCtr="0">
          <a:noAutofit/>
        </a:bodyPr>
        <a:lstStyle/>
        <a:p>
          <a:pPr marL="0" lvl="0" indent="0" algn="l" defTabSz="488950">
            <a:lnSpc>
              <a:spcPct val="90000"/>
            </a:lnSpc>
            <a:spcBef>
              <a:spcPct val="0"/>
            </a:spcBef>
            <a:spcAft>
              <a:spcPct val="35000"/>
            </a:spcAft>
            <a:buNone/>
          </a:pPr>
          <a:r>
            <a:rPr lang="en-US" sz="1100" kern="1200"/>
            <a:t>Commission request is rejected due to inaccuracy/insufficient data.</a:t>
          </a:r>
        </a:p>
      </dsp:txBody>
      <dsp:txXfrm>
        <a:off x="7483919" y="746340"/>
        <a:ext cx="1759557" cy="974178"/>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7668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69430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82663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45051-2045-45DA-935E-2E3CA1A69ADC}" type="datetimeFigureOut">
              <a:rPr lang="en-US" smtClean="0"/>
              <a:t>11/25/2023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29715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345051-2045-45DA-935E-2E3CA1A69ADC}" type="datetimeFigureOut">
              <a:rPr lang="en-US" smtClean="0"/>
              <a:t>11/25/2023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714609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345051-2045-45DA-935E-2E3CA1A69ADC}" type="datetimeFigureOut">
              <a:rPr lang="en-US" smtClean="0"/>
              <a:t>11/25/2023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08055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45051-2045-45DA-935E-2E3CA1A69ADC}" type="datetimeFigureOut">
              <a:rPr lang="en-US" smtClean="0"/>
              <a:t>11/25/2023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67705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35964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68549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7681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CD31F4-64FA-4BA0-9498-67783267A8C8}"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931639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98539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11/25/2023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CD31F4-64FA-4BA0-9498-67783267A8C8}"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35137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44996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72646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11/25/2023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4192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2345051-2045-45DA-935E-2E3CA1A69ADC}" type="datetimeFigureOut">
              <a:rPr lang="en-US" smtClean="0"/>
              <a:t>11/25/2023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372101569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20.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87AD0D-A4C5-EB04-014D-AD22AD46C22B}"/>
              </a:ext>
            </a:extLst>
          </p:cNvPr>
          <p:cNvSpPr txBox="1"/>
          <p:nvPr/>
        </p:nvSpPr>
        <p:spPr>
          <a:xfrm>
            <a:off x="4739350" y="2885362"/>
            <a:ext cx="6541949" cy="1402313"/>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lang="en-US" sz="4000">
                <a:latin typeface="+mj-lt"/>
                <a:ea typeface="+mj-ea"/>
                <a:cs typeface="+mj-cs"/>
              </a:rPr>
              <a:t>Installations and Commissioned APP Tutorial</a:t>
            </a:r>
          </a:p>
        </p:txBody>
      </p:sp>
      <p:pic>
        <p:nvPicPr>
          <p:cNvPr id="4" name="Picture 3" descr="Person watching empty phone">
            <a:extLst>
              <a:ext uri="{FF2B5EF4-FFF2-40B4-BE49-F238E27FC236}">
                <a16:creationId xmlns:a16="http://schemas.microsoft.com/office/drawing/2014/main" id="{979F0CBB-EC5C-07CD-39E7-444FA804AF4F}"/>
              </a:ext>
            </a:extLst>
          </p:cNvPr>
          <p:cNvPicPr>
            <a:picLocks noChangeAspect="1"/>
          </p:cNvPicPr>
          <p:nvPr/>
        </p:nvPicPr>
        <p:blipFill rotWithShape="1">
          <a:blip r:embed="rId2"/>
          <a:srcRect l="42914" r="11755"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3" name="Picture 2" descr="A screenshot of a phone&#10;&#10;Description automatically generated">
            <a:extLst>
              <a:ext uri="{FF2B5EF4-FFF2-40B4-BE49-F238E27FC236}">
                <a16:creationId xmlns:a16="http://schemas.microsoft.com/office/drawing/2014/main" id="{6991C86B-7F1E-77B1-40F6-136BBB60C676}"/>
              </a:ext>
            </a:extLst>
          </p:cNvPr>
          <p:cNvPicPr>
            <a:picLocks noChangeAspect="1"/>
          </p:cNvPicPr>
          <p:nvPr/>
        </p:nvPicPr>
        <p:blipFill rotWithShape="1">
          <a:blip r:embed="rId3">
            <a:extLst>
              <a:ext uri="{28A0092B-C50C-407E-A947-70E740481C1C}">
                <a14:useLocalDpi xmlns:a14="http://schemas.microsoft.com/office/drawing/2010/main" val="0"/>
              </a:ext>
            </a:extLst>
          </a:blip>
          <a:srcRect t="6290" b="67790"/>
          <a:stretch/>
        </p:blipFill>
        <p:spPr>
          <a:xfrm>
            <a:off x="1638390" y="1751285"/>
            <a:ext cx="911770" cy="608625"/>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hemeClr val="accent1"/>
          </a:lnRef>
          <a:fillRef idx="3">
            <a:schemeClr val="accent1"/>
          </a:fillRef>
          <a:effectRef idx="3">
            <a:schemeClr val="accent1"/>
          </a:effectRef>
          <a:fontRef idx="minor">
            <a:schemeClr val="lt1"/>
          </a:fontRef>
        </p:style>
      </p:pic>
      <p:pic>
        <p:nvPicPr>
          <p:cNvPr id="6" name="Picture 5">
            <a:extLst>
              <a:ext uri="{FF2B5EF4-FFF2-40B4-BE49-F238E27FC236}">
                <a16:creationId xmlns:a16="http://schemas.microsoft.com/office/drawing/2014/main" id="{EFECBCB0-59F1-7B9B-7680-D169465546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1210" y="6013251"/>
            <a:ext cx="1370598" cy="674756"/>
          </a:xfrm>
          <a:prstGeom prst="rect">
            <a:avLst/>
          </a:prstGeom>
        </p:spPr>
      </p:pic>
      <p:pic>
        <p:nvPicPr>
          <p:cNvPr id="9" name="Picture 8">
            <a:extLst>
              <a:ext uri="{FF2B5EF4-FFF2-40B4-BE49-F238E27FC236}">
                <a16:creationId xmlns:a16="http://schemas.microsoft.com/office/drawing/2014/main" id="{B971013F-2858-2E2C-FD7A-0CEA7F2AD5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7829" y="5805607"/>
            <a:ext cx="927780" cy="927780"/>
          </a:xfrm>
          <a:prstGeom prst="rect">
            <a:avLst/>
          </a:prstGeom>
        </p:spPr>
      </p:pic>
    </p:spTree>
    <p:extLst>
      <p:ext uri="{BB962C8B-B14F-4D97-AF65-F5344CB8AC3E}">
        <p14:creationId xmlns:p14="http://schemas.microsoft.com/office/powerpoint/2010/main" val="907526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414C44AD-283C-88A2-7273-32579F0DA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8035" y="622048"/>
            <a:ext cx="2578608" cy="5730240"/>
          </a:xfrm>
          <a:prstGeom prst="rect">
            <a:avLst/>
          </a:prstGeom>
        </p:spPr>
      </p:pic>
      <p:sp>
        <p:nvSpPr>
          <p:cNvPr id="3" name="TextBox 2">
            <a:extLst>
              <a:ext uri="{FF2B5EF4-FFF2-40B4-BE49-F238E27FC236}">
                <a16:creationId xmlns:a16="http://schemas.microsoft.com/office/drawing/2014/main" id="{3A3F2C73-3FFC-402C-6F44-50FC69584D73}"/>
              </a:ext>
            </a:extLst>
          </p:cNvPr>
          <p:cNvSpPr txBox="1"/>
          <p:nvPr/>
        </p:nvSpPr>
        <p:spPr>
          <a:xfrm>
            <a:off x="5200213" y="767816"/>
            <a:ext cx="5270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Calibri"/>
                <a:ea typeface="Calibri"/>
                <a:cs typeface="Calibri"/>
              </a:rPr>
              <a:t>How to download?</a:t>
            </a:r>
          </a:p>
        </p:txBody>
      </p:sp>
      <p:sp>
        <p:nvSpPr>
          <p:cNvPr id="4" name="TextBox 3">
            <a:extLst>
              <a:ext uri="{FF2B5EF4-FFF2-40B4-BE49-F238E27FC236}">
                <a16:creationId xmlns:a16="http://schemas.microsoft.com/office/drawing/2014/main" id="{81FC5932-4101-32B9-E54B-582CDE6C3251}"/>
              </a:ext>
            </a:extLst>
          </p:cNvPr>
          <p:cNvSpPr txBox="1"/>
          <p:nvPr/>
        </p:nvSpPr>
        <p:spPr>
          <a:xfrm>
            <a:off x="5293282" y="1430931"/>
            <a:ext cx="3173641"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Go to the play stope app and search for installation &amp; </a:t>
            </a:r>
            <a:r>
              <a:rPr lang="en-US" sz="1400" err="1">
                <a:latin typeface="Calibri"/>
                <a:ea typeface="Calibri"/>
                <a:cs typeface="Calibri"/>
              </a:rPr>
              <a:t>commisioned</a:t>
            </a:r>
            <a:r>
              <a:rPr lang="en-US" sz="1400">
                <a:latin typeface="Calibri"/>
                <a:ea typeface="Calibri"/>
                <a:cs typeface="Calibri"/>
              </a:rPr>
              <a:t> app, click install.</a:t>
            </a:r>
          </a:p>
          <a:p>
            <a:pPr marL="285750" indent="-285750">
              <a:buFont typeface="Arial"/>
              <a:buChar char="•"/>
            </a:pPr>
            <a:r>
              <a:rPr lang="en-US" sz="1400">
                <a:latin typeface="Calibri"/>
                <a:ea typeface="Calibri"/>
                <a:cs typeface="Calibri"/>
              </a:rPr>
              <a:t>Allow permissions and you are all set.</a:t>
            </a:r>
          </a:p>
        </p:txBody>
      </p:sp>
    </p:spTree>
    <p:extLst>
      <p:ext uri="{BB962C8B-B14F-4D97-AF65-F5344CB8AC3E}">
        <p14:creationId xmlns:p14="http://schemas.microsoft.com/office/powerpoint/2010/main" val="4026736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device&#10;&#10;Description automatically generated">
            <a:extLst>
              <a:ext uri="{FF2B5EF4-FFF2-40B4-BE49-F238E27FC236}">
                <a16:creationId xmlns:a16="http://schemas.microsoft.com/office/drawing/2014/main" id="{F1B49B9C-04E6-79E6-E226-47B4ABC2E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750" y="913430"/>
            <a:ext cx="2366010" cy="5257800"/>
          </a:xfrm>
          <a:prstGeom prst="rect">
            <a:avLst/>
          </a:prstGeom>
        </p:spPr>
      </p:pic>
      <p:pic>
        <p:nvPicPr>
          <p:cNvPr id="3" name="Picture 2" descr="Close-up of a device with a clear box&#10;&#10;Description automatically generated">
            <a:extLst>
              <a:ext uri="{FF2B5EF4-FFF2-40B4-BE49-F238E27FC236}">
                <a16:creationId xmlns:a16="http://schemas.microsoft.com/office/drawing/2014/main" id="{7B56C2ED-3480-0F3C-3732-9BAB3D2D60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0999" y="913430"/>
            <a:ext cx="2366010" cy="5257800"/>
          </a:xfrm>
          <a:prstGeom prst="rect">
            <a:avLst/>
          </a:prstGeom>
        </p:spPr>
      </p:pic>
      <p:sp>
        <p:nvSpPr>
          <p:cNvPr id="4" name="TextBox 3">
            <a:extLst>
              <a:ext uri="{FF2B5EF4-FFF2-40B4-BE49-F238E27FC236}">
                <a16:creationId xmlns:a16="http://schemas.microsoft.com/office/drawing/2014/main" id="{CB879DDD-0401-6ED5-D35B-2BEF0B68960D}"/>
              </a:ext>
            </a:extLst>
          </p:cNvPr>
          <p:cNvSpPr txBox="1"/>
          <p:nvPr/>
        </p:nvSpPr>
        <p:spPr>
          <a:xfrm>
            <a:off x="4235555" y="2280183"/>
            <a:ext cx="2289490"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Enter the phone number with which a user ID is create.</a:t>
            </a:r>
          </a:p>
          <a:p>
            <a:pPr marL="285750" indent="-285750">
              <a:buFont typeface="Arial"/>
              <a:buChar char="•"/>
            </a:pPr>
            <a:r>
              <a:rPr lang="en-US" sz="1400">
                <a:latin typeface="Calibri"/>
                <a:ea typeface="Calibri"/>
                <a:cs typeface="Calibri"/>
              </a:rPr>
              <a:t>Enter the 4-digit OTP generated and sent to the user's mobile.</a:t>
            </a:r>
          </a:p>
          <a:p>
            <a:pPr marL="285750" indent="-285750">
              <a:buFont typeface="Arial"/>
              <a:buChar char="•"/>
            </a:pPr>
            <a:r>
              <a:rPr lang="en-US" sz="1400">
                <a:latin typeface="Calibri"/>
                <a:ea typeface="Calibri"/>
                <a:cs typeface="Calibri"/>
              </a:rPr>
              <a:t>Click "Confirm OTP"</a:t>
            </a:r>
          </a:p>
        </p:txBody>
      </p:sp>
      <p:sp>
        <p:nvSpPr>
          <p:cNvPr id="5" name="TextBox 4">
            <a:extLst>
              <a:ext uri="{FF2B5EF4-FFF2-40B4-BE49-F238E27FC236}">
                <a16:creationId xmlns:a16="http://schemas.microsoft.com/office/drawing/2014/main" id="{7B98849B-DAFC-29F2-4B5C-5F51E7C4174A}"/>
              </a:ext>
            </a:extLst>
          </p:cNvPr>
          <p:cNvSpPr txBox="1"/>
          <p:nvPr/>
        </p:nvSpPr>
        <p:spPr>
          <a:xfrm>
            <a:off x="4560366" y="314106"/>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Calibri"/>
                <a:cs typeface="Calibri"/>
              </a:rPr>
              <a:t>LOGGING IN</a:t>
            </a:r>
          </a:p>
        </p:txBody>
      </p:sp>
    </p:spTree>
    <p:extLst>
      <p:ext uri="{BB962C8B-B14F-4D97-AF65-F5344CB8AC3E}">
        <p14:creationId xmlns:p14="http://schemas.microsoft.com/office/powerpoint/2010/main" val="2622474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208EB01F-6BCE-70AA-22AC-50EE5AA63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4257" y="1035389"/>
            <a:ext cx="2539323" cy="5624841"/>
          </a:xfrm>
          <a:prstGeom prst="rect">
            <a:avLst/>
          </a:prstGeom>
        </p:spPr>
      </p:pic>
      <p:pic>
        <p:nvPicPr>
          <p:cNvPr id="6" name="Picture 5" descr="A screenshot of a phone&#10;&#10;Description automatically generated">
            <a:extLst>
              <a:ext uri="{FF2B5EF4-FFF2-40B4-BE49-F238E27FC236}">
                <a16:creationId xmlns:a16="http://schemas.microsoft.com/office/drawing/2014/main" id="{DDBF9B8F-D583-28C6-CC5A-5E40548EC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4930" y="1038724"/>
            <a:ext cx="2539323" cy="5619023"/>
          </a:xfrm>
          <a:prstGeom prst="rect">
            <a:avLst/>
          </a:prstGeom>
        </p:spPr>
      </p:pic>
      <p:sp>
        <p:nvSpPr>
          <p:cNvPr id="2" name="TextBox 1">
            <a:extLst>
              <a:ext uri="{FF2B5EF4-FFF2-40B4-BE49-F238E27FC236}">
                <a16:creationId xmlns:a16="http://schemas.microsoft.com/office/drawing/2014/main" id="{E2FE1E0C-7875-C58C-5DED-30ADEAC06058}"/>
              </a:ext>
            </a:extLst>
          </p:cNvPr>
          <p:cNvSpPr txBox="1"/>
          <p:nvPr/>
        </p:nvSpPr>
        <p:spPr>
          <a:xfrm>
            <a:off x="884152" y="2291816"/>
            <a:ext cx="274319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Upon logging in, the user will be displayed the home screen with all meters' count and each meter status (the status is null for a fresh user with counts being zero)</a:t>
            </a:r>
          </a:p>
          <a:p>
            <a:pPr marL="285750" indent="-285750">
              <a:buFont typeface="Arial"/>
              <a:buChar char="•"/>
            </a:pPr>
            <a:r>
              <a:rPr lang="en-US" sz="1400">
                <a:latin typeface="Calibri"/>
                <a:ea typeface="Calibri"/>
                <a:cs typeface="Calibri"/>
              </a:rPr>
              <a:t>There is also a dashboard with the necessary modules as shown.</a:t>
            </a:r>
          </a:p>
        </p:txBody>
      </p:sp>
      <p:sp>
        <p:nvSpPr>
          <p:cNvPr id="3" name="TextBox 2">
            <a:extLst>
              <a:ext uri="{FF2B5EF4-FFF2-40B4-BE49-F238E27FC236}">
                <a16:creationId xmlns:a16="http://schemas.microsoft.com/office/drawing/2014/main" id="{C84044E2-5265-F60A-45BE-174F4AF94E07}"/>
              </a:ext>
            </a:extLst>
          </p:cNvPr>
          <p:cNvSpPr txBox="1"/>
          <p:nvPr/>
        </p:nvSpPr>
        <p:spPr>
          <a:xfrm>
            <a:off x="3676214" y="279206"/>
            <a:ext cx="35691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Calibri"/>
                <a:cs typeface="Calibri"/>
              </a:rPr>
              <a:t>HOMESCREEN AND DASHBOARD</a:t>
            </a:r>
          </a:p>
        </p:txBody>
      </p:sp>
    </p:spTree>
    <p:extLst>
      <p:ext uri="{BB962C8B-B14F-4D97-AF65-F5344CB8AC3E}">
        <p14:creationId xmlns:p14="http://schemas.microsoft.com/office/powerpoint/2010/main" val="1594136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screenshot of a phone&#10;&#10;Description automatically generated">
            <a:extLst>
              <a:ext uri="{FF2B5EF4-FFF2-40B4-BE49-F238E27FC236}">
                <a16:creationId xmlns:a16="http://schemas.microsoft.com/office/drawing/2014/main" id="{57BEB6AB-13E3-A60E-2592-906BF64B0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9076" y="820109"/>
            <a:ext cx="2132148" cy="4752323"/>
          </a:xfrm>
          <a:prstGeom prst="rect">
            <a:avLst/>
          </a:prstGeom>
        </p:spPr>
      </p:pic>
      <p:pic>
        <p:nvPicPr>
          <p:cNvPr id="19" name="Picture 18" descr="A qr code on a piece of paper&#10;&#10;Description automatically generated">
            <a:extLst>
              <a:ext uri="{FF2B5EF4-FFF2-40B4-BE49-F238E27FC236}">
                <a16:creationId xmlns:a16="http://schemas.microsoft.com/office/drawing/2014/main" id="{3A43CF34-6623-14FA-1B1D-6374F0B2E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1254" y="796841"/>
            <a:ext cx="2126332" cy="4740689"/>
          </a:xfrm>
          <a:prstGeom prst="rect">
            <a:avLst/>
          </a:prstGeom>
        </p:spPr>
      </p:pic>
      <p:pic>
        <p:nvPicPr>
          <p:cNvPr id="21" name="Picture 20" descr="A screenshot of a phone&#10;&#10;Description automatically generated">
            <a:extLst>
              <a:ext uri="{FF2B5EF4-FFF2-40B4-BE49-F238E27FC236}">
                <a16:creationId xmlns:a16="http://schemas.microsoft.com/office/drawing/2014/main" id="{280DF097-EFEE-001A-1470-F42AD0F2E3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6795" y="800255"/>
            <a:ext cx="2126167" cy="4739680"/>
          </a:xfrm>
          <a:prstGeom prst="rect">
            <a:avLst/>
          </a:prstGeom>
        </p:spPr>
      </p:pic>
      <p:sp>
        <p:nvSpPr>
          <p:cNvPr id="2" name="TextBox 1">
            <a:extLst>
              <a:ext uri="{FF2B5EF4-FFF2-40B4-BE49-F238E27FC236}">
                <a16:creationId xmlns:a16="http://schemas.microsoft.com/office/drawing/2014/main" id="{7AAF236F-B6FF-B469-7FC6-5DF9D8FFB73F}"/>
              </a:ext>
            </a:extLst>
          </p:cNvPr>
          <p:cNvSpPr txBox="1"/>
          <p:nvPr/>
        </p:nvSpPr>
        <p:spPr>
          <a:xfrm>
            <a:off x="1711222" y="5688824"/>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To install a meter, click the scan SC QR code on the. Bottom of the home screen</a:t>
            </a:r>
          </a:p>
        </p:txBody>
      </p:sp>
      <p:sp>
        <p:nvSpPr>
          <p:cNvPr id="3" name="TextBox 2">
            <a:extLst>
              <a:ext uri="{FF2B5EF4-FFF2-40B4-BE49-F238E27FC236}">
                <a16:creationId xmlns:a16="http://schemas.microsoft.com/office/drawing/2014/main" id="{F5AB1A4D-4230-17C4-9227-6822E766850B}"/>
              </a:ext>
            </a:extLst>
          </p:cNvPr>
          <p:cNvSpPr txBox="1"/>
          <p:nvPr/>
        </p:nvSpPr>
        <p:spPr>
          <a:xfrm>
            <a:off x="4840658" y="5758625"/>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Scan the QR code of the already surveyed SC point.</a:t>
            </a:r>
          </a:p>
        </p:txBody>
      </p:sp>
      <p:sp>
        <p:nvSpPr>
          <p:cNvPr id="4" name="TextBox 3">
            <a:extLst>
              <a:ext uri="{FF2B5EF4-FFF2-40B4-BE49-F238E27FC236}">
                <a16:creationId xmlns:a16="http://schemas.microsoft.com/office/drawing/2014/main" id="{BDBED79B-9AEE-0B81-2235-C51E57046762}"/>
              </a:ext>
            </a:extLst>
          </p:cNvPr>
          <p:cNvSpPr txBox="1"/>
          <p:nvPr/>
        </p:nvSpPr>
        <p:spPr>
          <a:xfrm>
            <a:off x="8156230" y="5805160"/>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Confirm the details of the Service connection and select "Done"</a:t>
            </a:r>
          </a:p>
        </p:txBody>
      </p:sp>
      <p:sp>
        <p:nvSpPr>
          <p:cNvPr id="5" name="TextBox 4">
            <a:extLst>
              <a:ext uri="{FF2B5EF4-FFF2-40B4-BE49-F238E27FC236}">
                <a16:creationId xmlns:a16="http://schemas.microsoft.com/office/drawing/2014/main" id="{946FD88A-72C4-C54F-40F4-F157F43B0B4D}"/>
              </a:ext>
            </a:extLst>
          </p:cNvPr>
          <p:cNvSpPr txBox="1"/>
          <p:nvPr/>
        </p:nvSpPr>
        <p:spPr>
          <a:xfrm>
            <a:off x="4879980" y="197770"/>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INSTALLATION OF A METER</a:t>
            </a:r>
          </a:p>
        </p:txBody>
      </p:sp>
    </p:spTree>
    <p:extLst>
      <p:ext uri="{BB962C8B-B14F-4D97-AF65-F5344CB8AC3E}">
        <p14:creationId xmlns:p14="http://schemas.microsoft.com/office/powerpoint/2010/main" val="689499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08E7BCDF-CA56-0016-380F-308E077B5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480" y="959111"/>
            <a:ext cx="1991500" cy="4425556"/>
          </a:xfrm>
          <a:prstGeom prst="rect">
            <a:avLst/>
          </a:prstGeom>
        </p:spPr>
      </p:pic>
      <p:pic>
        <p:nvPicPr>
          <p:cNvPr id="3" name="Picture 2" descr="A screenshot of a phone&#10;&#10;Description automatically generated">
            <a:extLst>
              <a:ext uri="{FF2B5EF4-FFF2-40B4-BE49-F238E27FC236}">
                <a16:creationId xmlns:a16="http://schemas.microsoft.com/office/drawing/2014/main" id="{7256C9F8-5DF6-011A-1EB6-5BB74A427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1247" y="961574"/>
            <a:ext cx="1991500" cy="4425556"/>
          </a:xfrm>
          <a:prstGeom prst="rect">
            <a:avLst/>
          </a:prstGeom>
        </p:spPr>
      </p:pic>
      <p:pic>
        <p:nvPicPr>
          <p:cNvPr id="5" name="Picture 4" descr="A screenshot of a phone&#10;&#10;Description automatically generated">
            <a:extLst>
              <a:ext uri="{FF2B5EF4-FFF2-40B4-BE49-F238E27FC236}">
                <a16:creationId xmlns:a16="http://schemas.microsoft.com/office/drawing/2014/main" id="{AB5006C9-294B-AC7A-51BC-C551BB9F6B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2238" y="961574"/>
            <a:ext cx="1991500" cy="4425556"/>
          </a:xfrm>
          <a:prstGeom prst="rect">
            <a:avLst/>
          </a:prstGeom>
        </p:spPr>
      </p:pic>
      <p:pic>
        <p:nvPicPr>
          <p:cNvPr id="6" name="Picture 5" descr="A close up of a card&#10;&#10;Description automatically generated">
            <a:extLst>
              <a:ext uri="{FF2B5EF4-FFF2-40B4-BE49-F238E27FC236}">
                <a16:creationId xmlns:a16="http://schemas.microsoft.com/office/drawing/2014/main" id="{D0BC98C6-419B-9E72-DA40-CC02E294FD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4881" y="866042"/>
            <a:ext cx="1991500" cy="4425556"/>
          </a:xfrm>
          <a:prstGeom prst="rect">
            <a:avLst/>
          </a:prstGeom>
        </p:spPr>
      </p:pic>
      <p:sp>
        <p:nvSpPr>
          <p:cNvPr id="7" name="TextBox 6">
            <a:extLst>
              <a:ext uri="{FF2B5EF4-FFF2-40B4-BE49-F238E27FC236}">
                <a16:creationId xmlns:a16="http://schemas.microsoft.com/office/drawing/2014/main" id="{85D48114-E4C6-5002-9F7C-5531DCEA2AC5}"/>
              </a:ext>
            </a:extLst>
          </p:cNvPr>
          <p:cNvSpPr txBox="1"/>
          <p:nvPr/>
        </p:nvSpPr>
        <p:spPr>
          <a:xfrm>
            <a:off x="1496002" y="5758625"/>
            <a:ext cx="246980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Click "scan the barcode of the meter"</a:t>
            </a:r>
          </a:p>
          <a:p>
            <a:pPr marL="285750" indent="-285750">
              <a:buFont typeface="Arial"/>
              <a:buChar char="•"/>
            </a:pPr>
            <a:r>
              <a:rPr lang="en-US" sz="1400">
                <a:latin typeface="Calibri"/>
                <a:ea typeface="Calibri"/>
                <a:cs typeface="Calibri"/>
              </a:rPr>
              <a:t>Scan the meter barcode.</a:t>
            </a:r>
          </a:p>
        </p:txBody>
      </p:sp>
      <p:sp>
        <p:nvSpPr>
          <p:cNvPr id="8" name="TextBox 7">
            <a:extLst>
              <a:ext uri="{FF2B5EF4-FFF2-40B4-BE49-F238E27FC236}">
                <a16:creationId xmlns:a16="http://schemas.microsoft.com/office/drawing/2014/main" id="{ABA4D6FA-264B-6C9B-E60D-AADA02990CBD}"/>
              </a:ext>
            </a:extLst>
          </p:cNvPr>
          <p:cNvSpPr txBox="1"/>
          <p:nvPr/>
        </p:nvSpPr>
        <p:spPr>
          <a:xfrm>
            <a:off x="4003040" y="5793526"/>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Be within 30 meter range of the survey point without fail</a:t>
            </a:r>
          </a:p>
        </p:txBody>
      </p:sp>
      <p:sp>
        <p:nvSpPr>
          <p:cNvPr id="9" name="TextBox 8">
            <a:extLst>
              <a:ext uri="{FF2B5EF4-FFF2-40B4-BE49-F238E27FC236}">
                <a16:creationId xmlns:a16="http://schemas.microsoft.com/office/drawing/2014/main" id="{5F57BEA9-6D30-AA62-00FB-E1313791F4BE}"/>
              </a:ext>
            </a:extLst>
          </p:cNvPr>
          <p:cNvSpPr txBox="1"/>
          <p:nvPr/>
        </p:nvSpPr>
        <p:spPr>
          <a:xfrm>
            <a:off x="6702032" y="5793526"/>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Upload at least 2 images of the meter erected onto the pole.</a:t>
            </a:r>
          </a:p>
        </p:txBody>
      </p:sp>
      <p:sp>
        <p:nvSpPr>
          <p:cNvPr id="10" name="TextBox 9">
            <a:extLst>
              <a:ext uri="{FF2B5EF4-FFF2-40B4-BE49-F238E27FC236}">
                <a16:creationId xmlns:a16="http://schemas.microsoft.com/office/drawing/2014/main" id="{D9A3DEB9-B6EA-EEB2-E72B-024DA39E8977}"/>
              </a:ext>
            </a:extLst>
          </p:cNvPr>
          <p:cNvSpPr txBox="1"/>
          <p:nvPr/>
        </p:nvSpPr>
        <p:spPr>
          <a:xfrm>
            <a:off x="9691864" y="5863328"/>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Check all details and select "Next"</a:t>
            </a:r>
          </a:p>
        </p:txBody>
      </p:sp>
      <p:sp>
        <p:nvSpPr>
          <p:cNvPr id="4" name="TextBox 3">
            <a:extLst>
              <a:ext uri="{FF2B5EF4-FFF2-40B4-BE49-F238E27FC236}">
                <a16:creationId xmlns:a16="http://schemas.microsoft.com/office/drawing/2014/main" id="{93C3A013-7A6B-9082-500C-701D8A093D9B}"/>
              </a:ext>
            </a:extLst>
          </p:cNvPr>
          <p:cNvSpPr txBox="1"/>
          <p:nvPr/>
        </p:nvSpPr>
        <p:spPr>
          <a:xfrm>
            <a:off x="4612716" y="325739"/>
            <a:ext cx="31503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INSTALLATION PROCESS PT 2 </a:t>
            </a:r>
          </a:p>
        </p:txBody>
      </p:sp>
    </p:spTree>
    <p:extLst>
      <p:ext uri="{BB962C8B-B14F-4D97-AF65-F5344CB8AC3E}">
        <p14:creationId xmlns:p14="http://schemas.microsoft.com/office/powerpoint/2010/main" val="1346886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16AD58F5-79FD-288E-FEE6-D2C1ED730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318" y="930686"/>
            <a:ext cx="2073980" cy="4635988"/>
          </a:xfrm>
          <a:prstGeom prst="rect">
            <a:avLst/>
          </a:prstGeom>
        </p:spPr>
      </p:pic>
      <p:pic>
        <p:nvPicPr>
          <p:cNvPr id="3" name="Picture 2" descr="A blue and white rectangle with black text&#10;&#10;Description automatically generated">
            <a:extLst>
              <a:ext uri="{FF2B5EF4-FFF2-40B4-BE49-F238E27FC236}">
                <a16:creationId xmlns:a16="http://schemas.microsoft.com/office/drawing/2014/main" id="{7A75F869-CD73-73BB-4D78-965348A1F6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3764" y="929249"/>
            <a:ext cx="2079797" cy="4635987"/>
          </a:xfrm>
          <a:prstGeom prst="rect">
            <a:avLst/>
          </a:prstGeom>
        </p:spPr>
      </p:pic>
      <p:pic>
        <p:nvPicPr>
          <p:cNvPr id="4" name="Picture 3" descr="A screenshot of a phone&#10;&#10;Description automatically generated">
            <a:extLst>
              <a:ext uri="{FF2B5EF4-FFF2-40B4-BE49-F238E27FC236}">
                <a16:creationId xmlns:a16="http://schemas.microsoft.com/office/drawing/2014/main" id="{DE48D3F4-F0AE-761C-0ACE-265286340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013" y="933541"/>
            <a:ext cx="2085613" cy="4635989"/>
          </a:xfrm>
          <a:prstGeom prst="rect">
            <a:avLst/>
          </a:prstGeom>
        </p:spPr>
      </p:pic>
      <p:sp>
        <p:nvSpPr>
          <p:cNvPr id="5" name="TextBox 4">
            <a:extLst>
              <a:ext uri="{FF2B5EF4-FFF2-40B4-BE49-F238E27FC236}">
                <a16:creationId xmlns:a16="http://schemas.microsoft.com/office/drawing/2014/main" id="{36B61EAA-FCD2-1F42-453B-09C34DE7B40D}"/>
              </a:ext>
            </a:extLst>
          </p:cNvPr>
          <p:cNvSpPr txBox="1"/>
          <p:nvPr/>
        </p:nvSpPr>
        <p:spPr>
          <a:xfrm>
            <a:off x="1898369" y="5840061"/>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Select yes to map the Meter to the service connection</a:t>
            </a:r>
          </a:p>
        </p:txBody>
      </p:sp>
      <p:sp>
        <p:nvSpPr>
          <p:cNvPr id="6" name="TextBox 5">
            <a:extLst>
              <a:ext uri="{FF2B5EF4-FFF2-40B4-BE49-F238E27FC236}">
                <a16:creationId xmlns:a16="http://schemas.microsoft.com/office/drawing/2014/main" id="{75446EF8-EA0E-EC4C-DFA1-92C2FEE6BDA6}"/>
              </a:ext>
            </a:extLst>
          </p:cNvPr>
          <p:cNvSpPr txBox="1"/>
          <p:nvPr/>
        </p:nvSpPr>
        <p:spPr>
          <a:xfrm>
            <a:off x="4818399" y="5840061"/>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1400">
                <a:latin typeface="Calibri"/>
                <a:cs typeface="Calibri"/>
              </a:rPr>
              <a:t>Success! The meter is now verified</a:t>
            </a:r>
            <a:endParaRPr lang="en-US"/>
          </a:p>
        </p:txBody>
      </p:sp>
      <p:sp>
        <p:nvSpPr>
          <p:cNvPr id="7" name="TextBox 6">
            <a:extLst>
              <a:ext uri="{FF2B5EF4-FFF2-40B4-BE49-F238E27FC236}">
                <a16:creationId xmlns:a16="http://schemas.microsoft.com/office/drawing/2014/main" id="{52699CF4-6B31-B411-2660-339385CFD415}"/>
              </a:ext>
            </a:extLst>
          </p:cNvPr>
          <p:cNvSpPr txBox="1"/>
          <p:nvPr/>
        </p:nvSpPr>
        <p:spPr>
          <a:xfrm>
            <a:off x="7715162" y="5805160"/>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The user can view the details of the mapped device in the home screen</a:t>
            </a:r>
          </a:p>
        </p:txBody>
      </p:sp>
      <p:sp>
        <p:nvSpPr>
          <p:cNvPr id="8" name="TextBox 7">
            <a:extLst>
              <a:ext uri="{FF2B5EF4-FFF2-40B4-BE49-F238E27FC236}">
                <a16:creationId xmlns:a16="http://schemas.microsoft.com/office/drawing/2014/main" id="{C08F21F8-ACAF-F554-2225-8F51C48D337F}"/>
              </a:ext>
            </a:extLst>
          </p:cNvPr>
          <p:cNvSpPr txBox="1"/>
          <p:nvPr/>
        </p:nvSpPr>
        <p:spPr>
          <a:xfrm>
            <a:off x="4838720" y="302473"/>
            <a:ext cx="30863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INSTALLATION PROCESS PT 3</a:t>
            </a:r>
          </a:p>
        </p:txBody>
      </p:sp>
    </p:spTree>
    <p:extLst>
      <p:ext uri="{BB962C8B-B14F-4D97-AF65-F5344CB8AC3E}">
        <p14:creationId xmlns:p14="http://schemas.microsoft.com/office/powerpoint/2010/main" val="2760815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Screens screenshot of a phone&#10;&#10;Description automatically generated">
            <a:extLst>
              <a:ext uri="{FF2B5EF4-FFF2-40B4-BE49-F238E27FC236}">
                <a16:creationId xmlns:a16="http://schemas.microsoft.com/office/drawing/2014/main" id="{C895CAE0-FEE5-78A6-B777-BCF090AA5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8978" y="844164"/>
            <a:ext cx="2407919" cy="4604800"/>
          </a:xfrm>
          <a:prstGeom prst="rect">
            <a:avLst/>
          </a:prstGeom>
        </p:spPr>
      </p:pic>
      <p:sp>
        <p:nvSpPr>
          <p:cNvPr id="6" name="TextBox 5">
            <a:extLst>
              <a:ext uri="{FF2B5EF4-FFF2-40B4-BE49-F238E27FC236}">
                <a16:creationId xmlns:a16="http://schemas.microsoft.com/office/drawing/2014/main" id="{007F4264-B7ED-E0BC-E7D7-757B78527528}"/>
              </a:ext>
            </a:extLst>
          </p:cNvPr>
          <p:cNvSpPr txBox="1"/>
          <p:nvPr/>
        </p:nvSpPr>
        <p:spPr>
          <a:xfrm>
            <a:off x="2127938" y="5549221"/>
            <a:ext cx="2743199"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There is a filter called commission Meters in the dashboard of meters with different status. (refer Commission status slide)</a:t>
            </a:r>
          </a:p>
        </p:txBody>
      </p:sp>
      <p:sp>
        <p:nvSpPr>
          <p:cNvPr id="7" name="TextBox 6">
            <a:extLst>
              <a:ext uri="{FF2B5EF4-FFF2-40B4-BE49-F238E27FC236}">
                <a16:creationId xmlns:a16="http://schemas.microsoft.com/office/drawing/2014/main" id="{3E4B8248-E769-FE98-2AB5-3B47205DB618}"/>
              </a:ext>
            </a:extLst>
          </p:cNvPr>
          <p:cNvSpPr txBox="1"/>
          <p:nvPr/>
        </p:nvSpPr>
        <p:spPr>
          <a:xfrm>
            <a:off x="5372002" y="5595755"/>
            <a:ext cx="383675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Selecting the status will filter out the results of the installed meters as shown above</a:t>
            </a:r>
          </a:p>
          <a:p>
            <a:pPr marL="285750" indent="-285750">
              <a:buFont typeface="Arial"/>
              <a:buChar char="•"/>
            </a:pPr>
            <a:r>
              <a:rPr lang="en-US" sz="1400">
                <a:latin typeface="Calibri"/>
                <a:cs typeface="Calibri"/>
              </a:rPr>
              <a:t>By filtering out pending meters, the user can easily find out the meters that can me commissioned.</a:t>
            </a:r>
          </a:p>
        </p:txBody>
      </p:sp>
      <p:sp>
        <p:nvSpPr>
          <p:cNvPr id="8" name="TextBox 7">
            <a:extLst>
              <a:ext uri="{FF2B5EF4-FFF2-40B4-BE49-F238E27FC236}">
                <a16:creationId xmlns:a16="http://schemas.microsoft.com/office/drawing/2014/main" id="{5DE4E0C2-FAFA-82CD-B2A3-9C339B3D9F44}"/>
              </a:ext>
            </a:extLst>
          </p:cNvPr>
          <p:cNvSpPr txBox="1"/>
          <p:nvPr/>
        </p:nvSpPr>
        <p:spPr>
          <a:xfrm>
            <a:off x="4746503" y="261756"/>
            <a:ext cx="32667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FILTERING METERS BY STATUS</a:t>
            </a:r>
          </a:p>
        </p:txBody>
      </p:sp>
      <p:pic>
        <p:nvPicPr>
          <p:cNvPr id="17" name="Picture 16" descr="A screenshot of a phone&#10;&#10;Description automatically generated">
            <a:extLst>
              <a:ext uri="{FF2B5EF4-FFF2-40B4-BE49-F238E27FC236}">
                <a16:creationId xmlns:a16="http://schemas.microsoft.com/office/drawing/2014/main" id="{76D018F3-B130-2F6F-1694-C6766ADA3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6020" y="844164"/>
            <a:ext cx="2407919" cy="4604800"/>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2A6C9E8D-4007-C3FD-BD77-5D122C6F5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4308" y="844165"/>
            <a:ext cx="2513132" cy="4604799"/>
          </a:xfrm>
          <a:prstGeom prst="rect">
            <a:avLst/>
          </a:prstGeom>
        </p:spPr>
      </p:pic>
      <p:cxnSp>
        <p:nvCxnSpPr>
          <p:cNvPr id="22" name="Straight Arrow Connector 21">
            <a:extLst>
              <a:ext uri="{FF2B5EF4-FFF2-40B4-BE49-F238E27FC236}">
                <a16:creationId xmlns:a16="http://schemas.microsoft.com/office/drawing/2014/main" id="{B985E956-92C7-C1DB-72C0-226EBC113809}"/>
              </a:ext>
            </a:extLst>
          </p:cNvPr>
          <p:cNvCxnSpPr>
            <a:cxnSpLocks/>
          </p:cNvCxnSpPr>
          <p:nvPr/>
        </p:nvCxnSpPr>
        <p:spPr>
          <a:xfrm flipV="1">
            <a:off x="6797040" y="3429000"/>
            <a:ext cx="2661920" cy="6146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53620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s of a screenshot of a phone&#10;&#10;Description automatically generated">
            <a:extLst>
              <a:ext uri="{FF2B5EF4-FFF2-40B4-BE49-F238E27FC236}">
                <a16:creationId xmlns:a16="http://schemas.microsoft.com/office/drawing/2014/main" id="{33194218-DEED-ABCC-0ABF-B079A7FB4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552" y="1068612"/>
            <a:ext cx="1982715" cy="4405388"/>
          </a:xfrm>
          <a:prstGeom prst="rect">
            <a:avLst/>
          </a:prstGeom>
        </p:spPr>
      </p:pic>
      <p:pic>
        <p:nvPicPr>
          <p:cNvPr id="4" name="Picture 3" descr="A screenshot of a phone&#10;&#10;Description automatically generated">
            <a:extLst>
              <a:ext uri="{FF2B5EF4-FFF2-40B4-BE49-F238E27FC236}">
                <a16:creationId xmlns:a16="http://schemas.microsoft.com/office/drawing/2014/main" id="{FFA26468-E033-6411-57C2-DD6589B4D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6236" y="1061639"/>
            <a:ext cx="1992984" cy="4413516"/>
          </a:xfrm>
          <a:prstGeom prst="rect">
            <a:avLst/>
          </a:prstGeom>
        </p:spPr>
      </p:pic>
      <p:pic>
        <p:nvPicPr>
          <p:cNvPr id="6" name="Picture 5" descr="A map with a blue line&#10;&#10;Description automatically generated">
            <a:extLst>
              <a:ext uri="{FF2B5EF4-FFF2-40B4-BE49-F238E27FC236}">
                <a16:creationId xmlns:a16="http://schemas.microsoft.com/office/drawing/2014/main" id="{296A69A7-2655-723F-219B-5E87A6881B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2181" y="1055822"/>
            <a:ext cx="1996553" cy="4425149"/>
          </a:xfrm>
          <a:prstGeom prst="rect">
            <a:avLst/>
          </a:prstGeom>
        </p:spPr>
      </p:pic>
      <p:sp>
        <p:nvSpPr>
          <p:cNvPr id="5" name="TextBox 4">
            <a:extLst>
              <a:ext uri="{FF2B5EF4-FFF2-40B4-BE49-F238E27FC236}">
                <a16:creationId xmlns:a16="http://schemas.microsoft.com/office/drawing/2014/main" id="{10D7EC37-2C55-C992-DFD8-39FE49A0BEEB}"/>
              </a:ext>
            </a:extLst>
          </p:cNvPr>
          <p:cNvSpPr txBox="1"/>
          <p:nvPr/>
        </p:nvSpPr>
        <p:spPr>
          <a:xfrm>
            <a:off x="4257892" y="372274"/>
            <a:ext cx="32550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FIND MY ROUTE – GPS TRACKER</a:t>
            </a:r>
          </a:p>
        </p:txBody>
      </p:sp>
      <p:sp>
        <p:nvSpPr>
          <p:cNvPr id="7" name="TextBox 6">
            <a:extLst>
              <a:ext uri="{FF2B5EF4-FFF2-40B4-BE49-F238E27FC236}">
                <a16:creationId xmlns:a16="http://schemas.microsoft.com/office/drawing/2014/main" id="{9504FA2F-BCB0-5FB9-5E5F-0F1A6B554CB0}"/>
              </a:ext>
            </a:extLst>
          </p:cNvPr>
          <p:cNvSpPr txBox="1"/>
          <p:nvPr/>
        </p:nvSpPr>
        <p:spPr>
          <a:xfrm>
            <a:off x="1186626" y="5712091"/>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400">
                <a:latin typeface="Calibri"/>
                <a:cs typeface="Calibri"/>
              </a:rPr>
              <a:t>Find my route is a feature that allows an installer to find the exact meter location via maps.</a:t>
            </a:r>
          </a:p>
        </p:txBody>
      </p:sp>
      <p:sp>
        <p:nvSpPr>
          <p:cNvPr id="9" name="TextBox 8">
            <a:extLst>
              <a:ext uri="{FF2B5EF4-FFF2-40B4-BE49-F238E27FC236}">
                <a16:creationId xmlns:a16="http://schemas.microsoft.com/office/drawing/2014/main" id="{E3AB1679-EDD9-1746-47F9-57D74826D711}"/>
              </a:ext>
            </a:extLst>
          </p:cNvPr>
          <p:cNvSpPr txBox="1"/>
          <p:nvPr/>
        </p:nvSpPr>
        <p:spPr>
          <a:xfrm>
            <a:off x="4036855" y="5712091"/>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Click on get directions under the meter that you want to visit.</a:t>
            </a:r>
          </a:p>
        </p:txBody>
      </p:sp>
      <p:sp>
        <p:nvSpPr>
          <p:cNvPr id="10" name="TextBox 9">
            <a:extLst>
              <a:ext uri="{FF2B5EF4-FFF2-40B4-BE49-F238E27FC236}">
                <a16:creationId xmlns:a16="http://schemas.microsoft.com/office/drawing/2014/main" id="{1B137390-817F-ADAC-55E7-04190D9BF72B}"/>
              </a:ext>
            </a:extLst>
          </p:cNvPr>
          <p:cNvSpPr txBox="1"/>
          <p:nvPr/>
        </p:nvSpPr>
        <p:spPr>
          <a:xfrm>
            <a:off x="6863816" y="5712091"/>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Access the location of the installed meter and start the navigation.</a:t>
            </a:r>
          </a:p>
        </p:txBody>
      </p:sp>
    </p:spTree>
    <p:extLst>
      <p:ext uri="{BB962C8B-B14F-4D97-AF65-F5344CB8AC3E}">
        <p14:creationId xmlns:p14="http://schemas.microsoft.com/office/powerpoint/2010/main" val="3531891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508B4C37-EBD4-5CE4-7770-EBB930245C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4594" y="1006688"/>
            <a:ext cx="2128527" cy="4727351"/>
          </a:xfrm>
          <a:prstGeom prst="rect">
            <a:avLst/>
          </a:prstGeom>
        </p:spPr>
      </p:pic>
      <p:pic>
        <p:nvPicPr>
          <p:cNvPr id="2" name="Picture 1" descr="A screenshot of a phone&#10;&#10;Description automatically generated">
            <a:extLst>
              <a:ext uri="{FF2B5EF4-FFF2-40B4-BE49-F238E27FC236}">
                <a16:creationId xmlns:a16="http://schemas.microsoft.com/office/drawing/2014/main" id="{D0CAEEF3-71F2-A27F-8D61-3F54560BE8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880" y="1014108"/>
            <a:ext cx="2010783" cy="4832517"/>
          </a:xfrm>
          <a:prstGeom prst="rect">
            <a:avLst/>
          </a:prstGeom>
        </p:spPr>
      </p:pic>
      <p:pic>
        <p:nvPicPr>
          <p:cNvPr id="3" name="Picture 2" descr="A screenshot of a phone&#10;&#10;Description automatically generated">
            <a:extLst>
              <a:ext uri="{FF2B5EF4-FFF2-40B4-BE49-F238E27FC236}">
                <a16:creationId xmlns:a16="http://schemas.microsoft.com/office/drawing/2014/main" id="{C1EA89DF-3F10-8F3F-92B8-5D2F4196AB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202" y="1014108"/>
            <a:ext cx="2128526" cy="4727351"/>
          </a:xfrm>
          <a:prstGeom prst="rect">
            <a:avLst/>
          </a:prstGeom>
        </p:spPr>
      </p:pic>
      <p:pic>
        <p:nvPicPr>
          <p:cNvPr id="8" name="Picture 7" descr="A close up of a card&#10;&#10;Description automatically generated">
            <a:extLst>
              <a:ext uri="{FF2B5EF4-FFF2-40B4-BE49-F238E27FC236}">
                <a16:creationId xmlns:a16="http://schemas.microsoft.com/office/drawing/2014/main" id="{A52477B2-4A0B-20F8-75FA-6CD99AB5E0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3810" y="1014108"/>
            <a:ext cx="2128526" cy="4832517"/>
          </a:xfrm>
          <a:prstGeom prst="rect">
            <a:avLst/>
          </a:prstGeom>
        </p:spPr>
      </p:pic>
      <p:sp>
        <p:nvSpPr>
          <p:cNvPr id="7" name="TextBox 6">
            <a:extLst>
              <a:ext uri="{FF2B5EF4-FFF2-40B4-BE49-F238E27FC236}">
                <a16:creationId xmlns:a16="http://schemas.microsoft.com/office/drawing/2014/main" id="{59DA42B8-D979-F5E0-A5C5-7B10710932C3}"/>
              </a:ext>
            </a:extLst>
          </p:cNvPr>
          <p:cNvSpPr txBox="1"/>
          <p:nvPr/>
        </p:nvSpPr>
        <p:spPr>
          <a:xfrm>
            <a:off x="4798855" y="383909"/>
            <a:ext cx="31038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COMMISSIONING OF A METER</a:t>
            </a:r>
          </a:p>
        </p:txBody>
      </p:sp>
      <p:sp>
        <p:nvSpPr>
          <p:cNvPr id="9" name="TextBox 8">
            <a:extLst>
              <a:ext uri="{FF2B5EF4-FFF2-40B4-BE49-F238E27FC236}">
                <a16:creationId xmlns:a16="http://schemas.microsoft.com/office/drawing/2014/main" id="{035B5C30-E5ED-6A82-E65E-87819354513B}"/>
              </a:ext>
            </a:extLst>
          </p:cNvPr>
          <p:cNvSpPr txBox="1"/>
          <p:nvPr/>
        </p:nvSpPr>
        <p:spPr>
          <a:xfrm>
            <a:off x="1916022" y="5908542"/>
            <a:ext cx="226129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200">
                <a:latin typeface="Calibri"/>
                <a:cs typeface="Calibri"/>
              </a:rPr>
              <a:t>Click on the meter that needs to be commissioned.</a:t>
            </a:r>
          </a:p>
          <a:p>
            <a:pPr marL="285750" indent="-285750">
              <a:buFont typeface="Arial"/>
              <a:buChar char="•"/>
            </a:pPr>
            <a:r>
              <a:rPr lang="en-US" sz="1200">
                <a:latin typeface="Calibri"/>
                <a:cs typeface="Calibri"/>
              </a:rPr>
              <a:t>Scan the Barcode or enter the meter s.no</a:t>
            </a:r>
          </a:p>
          <a:p>
            <a:pPr marL="285750" indent="-285750">
              <a:buFont typeface="Arial"/>
              <a:buChar char="•"/>
            </a:pPr>
            <a:endParaRPr lang="en-US"/>
          </a:p>
        </p:txBody>
      </p:sp>
      <p:sp>
        <p:nvSpPr>
          <p:cNvPr id="10" name="TextBox 9">
            <a:extLst>
              <a:ext uri="{FF2B5EF4-FFF2-40B4-BE49-F238E27FC236}">
                <a16:creationId xmlns:a16="http://schemas.microsoft.com/office/drawing/2014/main" id="{D736ABF7-4D73-1B87-4AB0-81289DAEBC23}"/>
              </a:ext>
            </a:extLst>
          </p:cNvPr>
          <p:cNvSpPr txBox="1"/>
          <p:nvPr/>
        </p:nvSpPr>
        <p:spPr>
          <a:xfrm>
            <a:off x="4183254" y="5866120"/>
            <a:ext cx="226710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Scan the barcode of the meter</a:t>
            </a:r>
          </a:p>
        </p:txBody>
      </p:sp>
      <p:sp>
        <p:nvSpPr>
          <p:cNvPr id="11" name="TextBox 10">
            <a:extLst>
              <a:ext uri="{FF2B5EF4-FFF2-40B4-BE49-F238E27FC236}">
                <a16:creationId xmlns:a16="http://schemas.microsoft.com/office/drawing/2014/main" id="{DC855B23-AAA3-6EAA-4414-FF22E1D654EC}"/>
              </a:ext>
            </a:extLst>
          </p:cNvPr>
          <p:cNvSpPr txBox="1"/>
          <p:nvPr/>
        </p:nvSpPr>
        <p:spPr>
          <a:xfrm>
            <a:off x="6596006" y="5780574"/>
            <a:ext cx="214692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cs typeface="Calibri"/>
              </a:rPr>
              <a:t>Check the meter details and select continue</a:t>
            </a:r>
          </a:p>
        </p:txBody>
      </p:sp>
      <p:sp>
        <p:nvSpPr>
          <p:cNvPr id="12" name="TextBox 11">
            <a:extLst>
              <a:ext uri="{FF2B5EF4-FFF2-40B4-BE49-F238E27FC236}">
                <a16:creationId xmlns:a16="http://schemas.microsoft.com/office/drawing/2014/main" id="{705BF5AA-3476-FA2D-287F-0087A774F8B5}"/>
              </a:ext>
            </a:extLst>
          </p:cNvPr>
          <p:cNvSpPr txBox="1"/>
          <p:nvPr/>
        </p:nvSpPr>
        <p:spPr>
          <a:xfrm>
            <a:off x="8837774" y="5780575"/>
            <a:ext cx="226710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400">
                <a:latin typeface="Calibri"/>
                <a:ea typeface="Calibri" panose="020F0502020204030204" pitchFamily="34" charset="0"/>
                <a:cs typeface="Calibri"/>
              </a:rPr>
              <a:t>Make sure to be in range of the meter.</a:t>
            </a:r>
          </a:p>
        </p:txBody>
      </p:sp>
    </p:spTree>
    <p:extLst>
      <p:ext uri="{BB962C8B-B14F-4D97-AF65-F5344CB8AC3E}">
        <p14:creationId xmlns:p14="http://schemas.microsoft.com/office/powerpoint/2010/main" val="2896430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phone&#10;&#10;Description automatically generated">
            <a:extLst>
              <a:ext uri="{FF2B5EF4-FFF2-40B4-BE49-F238E27FC236}">
                <a16:creationId xmlns:a16="http://schemas.microsoft.com/office/drawing/2014/main" id="{54A37200-054D-99B6-CA84-FC25CB5A8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743" y="874300"/>
            <a:ext cx="2406578" cy="4601085"/>
          </a:xfrm>
          <a:prstGeom prst="rect">
            <a:avLst/>
          </a:prstGeom>
        </p:spPr>
      </p:pic>
      <p:pic>
        <p:nvPicPr>
          <p:cNvPr id="4" name="Picture 3" descr="A screenshot of a phone&#10;&#10;Description automatically generated">
            <a:extLst>
              <a:ext uri="{FF2B5EF4-FFF2-40B4-BE49-F238E27FC236}">
                <a16:creationId xmlns:a16="http://schemas.microsoft.com/office/drawing/2014/main" id="{BD538751-BBBF-32FB-9019-659223754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0769" y="874299"/>
            <a:ext cx="2174240" cy="4647620"/>
          </a:xfrm>
          <a:prstGeom prst="rect">
            <a:avLst/>
          </a:prstGeom>
        </p:spPr>
      </p:pic>
      <p:pic>
        <p:nvPicPr>
          <p:cNvPr id="5" name="Picture 4" descr="A screenshot of a device&#10;&#10;Description automatically generated">
            <a:extLst>
              <a:ext uri="{FF2B5EF4-FFF2-40B4-BE49-F238E27FC236}">
                <a16:creationId xmlns:a16="http://schemas.microsoft.com/office/drawing/2014/main" id="{E4872937-0924-61EC-849F-01A9E510B7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1443" y="874299"/>
            <a:ext cx="2275042" cy="4647621"/>
          </a:xfrm>
          <a:prstGeom prst="rect">
            <a:avLst/>
          </a:prstGeom>
        </p:spPr>
      </p:pic>
      <p:sp>
        <p:nvSpPr>
          <p:cNvPr id="7" name="Rectangle 6">
            <a:extLst>
              <a:ext uri="{FF2B5EF4-FFF2-40B4-BE49-F238E27FC236}">
                <a16:creationId xmlns:a16="http://schemas.microsoft.com/office/drawing/2014/main" id="{DD9BBC01-63B1-09D0-7351-0D2C5DEC5C8F}"/>
              </a:ext>
            </a:extLst>
          </p:cNvPr>
          <p:cNvSpPr/>
          <p:nvPr/>
        </p:nvSpPr>
        <p:spPr>
          <a:xfrm>
            <a:off x="7666535" y="4442557"/>
            <a:ext cx="436880" cy="95504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IN">
              <a:highlight>
                <a:srgbClr val="C0C0C0"/>
              </a:highlight>
            </a:endParaRPr>
          </a:p>
        </p:txBody>
      </p:sp>
      <p:sp>
        <p:nvSpPr>
          <p:cNvPr id="9" name="TextBox 8">
            <a:extLst>
              <a:ext uri="{FF2B5EF4-FFF2-40B4-BE49-F238E27FC236}">
                <a16:creationId xmlns:a16="http://schemas.microsoft.com/office/drawing/2014/main" id="{1FE39D39-9919-5E15-2CF1-DF14728CBB78}"/>
              </a:ext>
            </a:extLst>
          </p:cNvPr>
          <p:cNvSpPr txBox="1"/>
          <p:nvPr/>
        </p:nvSpPr>
        <p:spPr>
          <a:xfrm>
            <a:off x="4292793" y="244304"/>
            <a:ext cx="34412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COMMISIONING OF A METER PT 2</a:t>
            </a:r>
          </a:p>
        </p:txBody>
      </p:sp>
      <p:sp>
        <p:nvSpPr>
          <p:cNvPr id="10" name="TextBox 9">
            <a:extLst>
              <a:ext uri="{FF2B5EF4-FFF2-40B4-BE49-F238E27FC236}">
                <a16:creationId xmlns:a16="http://schemas.microsoft.com/office/drawing/2014/main" id="{4A5A74A4-715B-454F-E900-4B0C533692C3}"/>
              </a:ext>
            </a:extLst>
          </p:cNvPr>
          <p:cNvSpPr txBox="1"/>
          <p:nvPr/>
        </p:nvSpPr>
        <p:spPr>
          <a:xfrm>
            <a:off x="1849739" y="5712091"/>
            <a:ext cx="787942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Calibri"/>
                <a:ea typeface="Calibri" panose="020F0502020204030204" pitchFamily="34" charset="0"/>
                <a:cs typeface="Calibri"/>
              </a:rPr>
              <a:t>Upload at least two images in each field.</a:t>
            </a:r>
          </a:p>
          <a:p>
            <a:pPr marL="285750" indent="-285750">
              <a:buFont typeface="Arial"/>
              <a:buChar char="•"/>
            </a:pPr>
            <a:r>
              <a:rPr lang="en-US" sz="1600">
                <a:latin typeface="Calibri"/>
                <a:ea typeface="Calibri" panose="020F0502020204030204" pitchFamily="34" charset="0"/>
                <a:cs typeface="Calibri"/>
              </a:rPr>
              <a:t>Select Test Meter &amp; Save</a:t>
            </a:r>
          </a:p>
          <a:p>
            <a:pPr marL="285750" indent="-285750">
              <a:buFont typeface="Arial"/>
              <a:buChar char="•"/>
            </a:pPr>
            <a:r>
              <a:rPr lang="en-US" sz="1600">
                <a:latin typeface="Calibri" panose="020F0502020204030204" pitchFamily="34" charset="0"/>
                <a:ea typeface="Calibri" panose="020F0502020204030204" pitchFamily="34" charset="0"/>
                <a:cs typeface="Calibri" panose="020F0502020204030204" pitchFamily="34" charset="0"/>
              </a:rPr>
              <a:t>After uploading the images and entering the remarks, select "Test meter and save".</a:t>
            </a:r>
          </a:p>
        </p:txBody>
      </p:sp>
    </p:spTree>
    <p:extLst>
      <p:ext uri="{BB962C8B-B14F-4D97-AF65-F5344CB8AC3E}">
        <p14:creationId xmlns:p14="http://schemas.microsoft.com/office/powerpoint/2010/main" val="2192784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phone&#10;&#10;Description automatically generated">
            <a:extLst>
              <a:ext uri="{FF2B5EF4-FFF2-40B4-BE49-F238E27FC236}">
                <a16:creationId xmlns:a16="http://schemas.microsoft.com/office/drawing/2014/main" id="{FF2EE684-2F57-8E7A-7EF9-E9FC87CD1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6479" y="1323338"/>
            <a:ext cx="2107657" cy="4855850"/>
          </a:xfrm>
          <a:prstGeom prst="rect">
            <a:avLst/>
          </a:prstGeom>
        </p:spPr>
      </p:pic>
      <p:pic>
        <p:nvPicPr>
          <p:cNvPr id="8" name="Picture 7" descr="A screenshot of a screen&#10;&#10;Description automatically generated">
            <a:extLst>
              <a:ext uri="{FF2B5EF4-FFF2-40B4-BE49-F238E27FC236}">
                <a16:creationId xmlns:a16="http://schemas.microsoft.com/office/drawing/2014/main" id="{25ABEF88-3EC3-926B-C141-6258EC9CEC42}"/>
              </a:ext>
            </a:extLst>
          </p:cNvPr>
          <p:cNvPicPr>
            <a:picLocks noChangeAspect="1"/>
          </p:cNvPicPr>
          <p:nvPr/>
        </p:nvPicPr>
        <p:blipFill rotWithShape="1">
          <a:blip r:embed="rId3">
            <a:extLst>
              <a:ext uri="{28A0092B-C50C-407E-A947-70E740481C1C}">
                <a14:useLocalDpi xmlns:a14="http://schemas.microsoft.com/office/drawing/2010/main" val="0"/>
              </a:ext>
            </a:extLst>
          </a:blip>
          <a:srcRect t="33625" b="31809"/>
          <a:stretch/>
        </p:blipFill>
        <p:spPr>
          <a:xfrm>
            <a:off x="5432065" y="1357565"/>
            <a:ext cx="2457447" cy="1887637"/>
          </a:xfrm>
          <a:prstGeom prst="rect">
            <a:avLst/>
          </a:prstGeom>
        </p:spPr>
      </p:pic>
      <p:sp>
        <p:nvSpPr>
          <p:cNvPr id="10" name="TextBox 9">
            <a:extLst>
              <a:ext uri="{FF2B5EF4-FFF2-40B4-BE49-F238E27FC236}">
                <a16:creationId xmlns:a16="http://schemas.microsoft.com/office/drawing/2014/main" id="{7454C024-0C67-6BC6-1500-5116CB917E70}"/>
              </a:ext>
            </a:extLst>
          </p:cNvPr>
          <p:cNvSpPr txBox="1"/>
          <p:nvPr/>
        </p:nvSpPr>
        <p:spPr>
          <a:xfrm>
            <a:off x="3501710" y="418809"/>
            <a:ext cx="58150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panose="020F0502020204030204" pitchFamily="34" charset="0"/>
                <a:ea typeface="Calibri" panose="020F0502020204030204" pitchFamily="34" charset="0"/>
                <a:cs typeface="Calibri" panose="020F0502020204030204" pitchFamily="34" charset="0"/>
              </a:rPr>
              <a:t>FINISHING STAGES OF COMMISSIONING</a:t>
            </a:r>
          </a:p>
        </p:txBody>
      </p:sp>
      <p:sp>
        <p:nvSpPr>
          <p:cNvPr id="11" name="TextBox 10">
            <a:extLst>
              <a:ext uri="{FF2B5EF4-FFF2-40B4-BE49-F238E27FC236}">
                <a16:creationId xmlns:a16="http://schemas.microsoft.com/office/drawing/2014/main" id="{589DCC75-9513-BF5F-3174-01B044220E90}"/>
              </a:ext>
            </a:extLst>
          </p:cNvPr>
          <p:cNvSpPr txBox="1"/>
          <p:nvPr/>
        </p:nvSpPr>
        <p:spPr>
          <a:xfrm>
            <a:off x="5287465" y="3687847"/>
            <a:ext cx="274319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latin typeface="Calibri" panose="020F0502020204030204" pitchFamily="34" charset="0"/>
                <a:ea typeface="Calibri" panose="020F0502020204030204" pitchFamily="34" charset="0"/>
                <a:cs typeface="Calibri" panose="020F0502020204030204" pitchFamily="34" charset="0"/>
              </a:rPr>
              <a:t>Select OK and finish the commission process</a:t>
            </a:r>
          </a:p>
        </p:txBody>
      </p:sp>
    </p:spTree>
    <p:extLst>
      <p:ext uri="{BB962C8B-B14F-4D97-AF65-F5344CB8AC3E}">
        <p14:creationId xmlns:p14="http://schemas.microsoft.com/office/powerpoint/2010/main" val="514015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a telephone pole&#10;&#10;Description automatically generated">
            <a:extLst>
              <a:ext uri="{FF2B5EF4-FFF2-40B4-BE49-F238E27FC236}">
                <a16:creationId xmlns:a16="http://schemas.microsoft.com/office/drawing/2014/main" id="{FA23A05A-C88B-9DE5-70C2-0F698FED2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7241" y="777667"/>
            <a:ext cx="2294199" cy="4137523"/>
          </a:xfrm>
          <a:prstGeom prst="rect">
            <a:avLst/>
          </a:prstGeom>
        </p:spPr>
      </p:pic>
      <p:pic>
        <p:nvPicPr>
          <p:cNvPr id="5" name="Picture 4" descr="A screenshot of a phone&#10;&#10;Description automatically generated">
            <a:extLst>
              <a:ext uri="{FF2B5EF4-FFF2-40B4-BE49-F238E27FC236}">
                <a16:creationId xmlns:a16="http://schemas.microsoft.com/office/drawing/2014/main" id="{9DACBF49-AEBA-84E5-2966-1ED51E781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8413" y="781143"/>
            <a:ext cx="2294199" cy="4134047"/>
          </a:xfrm>
          <a:prstGeom prst="rect">
            <a:avLst/>
          </a:prstGeom>
        </p:spPr>
      </p:pic>
      <p:pic>
        <p:nvPicPr>
          <p:cNvPr id="6" name="Picture 5" descr="A screenshot of a phone&#10;&#10;Description automatically generated">
            <a:extLst>
              <a:ext uri="{FF2B5EF4-FFF2-40B4-BE49-F238E27FC236}">
                <a16:creationId xmlns:a16="http://schemas.microsoft.com/office/drawing/2014/main" id="{9C3129BE-918D-A0E1-0E23-9509BDAB9A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034" y="777398"/>
            <a:ext cx="2378234" cy="5303203"/>
          </a:xfrm>
          <a:prstGeom prst="rect">
            <a:avLst/>
          </a:prstGeom>
        </p:spPr>
      </p:pic>
      <p:cxnSp>
        <p:nvCxnSpPr>
          <p:cNvPr id="8" name="Straight Arrow Connector 7">
            <a:extLst>
              <a:ext uri="{FF2B5EF4-FFF2-40B4-BE49-F238E27FC236}">
                <a16:creationId xmlns:a16="http://schemas.microsoft.com/office/drawing/2014/main" id="{7E5F9AFF-CABC-1E24-F28C-BD691D414BD8}"/>
              </a:ext>
            </a:extLst>
          </p:cNvPr>
          <p:cNvCxnSpPr>
            <a:cxnSpLocks/>
          </p:cNvCxnSpPr>
          <p:nvPr/>
        </p:nvCxnSpPr>
        <p:spPr>
          <a:xfrm>
            <a:off x="3425802" y="4407346"/>
            <a:ext cx="735305" cy="192555"/>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DA4545A6-4200-2579-43D2-1344E58D552D}"/>
              </a:ext>
            </a:extLst>
          </p:cNvPr>
          <p:cNvCxnSpPr>
            <a:cxnSpLocks/>
          </p:cNvCxnSpPr>
          <p:nvPr/>
        </p:nvCxnSpPr>
        <p:spPr>
          <a:xfrm>
            <a:off x="3383280" y="3428999"/>
            <a:ext cx="3220720" cy="1111474"/>
          </a:xfrm>
          <a:prstGeom prst="straightConnector1">
            <a:avLst/>
          </a:prstGeom>
          <a:ln>
            <a:solidFill>
              <a:srgbClr val="33CC33"/>
            </a:solidFill>
            <a:tailEnd type="triangle"/>
          </a:ln>
        </p:spPr>
        <p:style>
          <a:lnRef idx="1">
            <a:schemeClr val="dk1"/>
          </a:lnRef>
          <a:fillRef idx="0">
            <a:schemeClr val="dk1"/>
          </a:fillRef>
          <a:effectRef idx="0">
            <a:schemeClr val="dk1"/>
          </a:effectRef>
          <a:fontRef idx="minor">
            <a:schemeClr val="tx1"/>
          </a:fontRef>
        </p:style>
      </p:cxnSp>
      <p:pic>
        <p:nvPicPr>
          <p:cNvPr id="22" name="Picture 21" descr="A screenshot of a phone&#10;&#10;Description automatically generated">
            <a:extLst>
              <a:ext uri="{FF2B5EF4-FFF2-40B4-BE49-F238E27FC236}">
                <a16:creationId xmlns:a16="http://schemas.microsoft.com/office/drawing/2014/main" id="{B7ACF455-AF8C-FAF4-30D1-B975AF82C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3451" y="777398"/>
            <a:ext cx="2481494" cy="5303203"/>
          </a:xfrm>
          <a:prstGeom prst="rect">
            <a:avLst/>
          </a:prstGeom>
        </p:spPr>
      </p:pic>
      <p:sp>
        <p:nvSpPr>
          <p:cNvPr id="2" name="TextBox 1">
            <a:extLst>
              <a:ext uri="{FF2B5EF4-FFF2-40B4-BE49-F238E27FC236}">
                <a16:creationId xmlns:a16="http://schemas.microsoft.com/office/drawing/2014/main" id="{C28FFE05-C3DB-EB61-B954-A81167AE29AA}"/>
              </a:ext>
            </a:extLst>
          </p:cNvPr>
          <p:cNvSpPr txBox="1"/>
          <p:nvPr/>
        </p:nvSpPr>
        <p:spPr>
          <a:xfrm>
            <a:off x="4356779" y="5043159"/>
            <a:ext cx="425556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Calibri" panose="020F0502020204030204" pitchFamily="34" charset="0"/>
                <a:ea typeface="Calibri" panose="020F0502020204030204" pitchFamily="34" charset="0"/>
                <a:cs typeface="Calibri" panose="020F0502020204030204" pitchFamily="34" charset="0"/>
              </a:rPr>
              <a:t>After the commission has been initiated, Submit the ones with the test result as success and retry the meters which have failed (Submit them if the test is successful on the second attempt).</a:t>
            </a:r>
          </a:p>
        </p:txBody>
      </p:sp>
      <p:sp>
        <p:nvSpPr>
          <p:cNvPr id="4" name="TextBox 3">
            <a:extLst>
              <a:ext uri="{FF2B5EF4-FFF2-40B4-BE49-F238E27FC236}">
                <a16:creationId xmlns:a16="http://schemas.microsoft.com/office/drawing/2014/main" id="{6A85127F-A3F5-587B-9F5C-37FC8BDBDA1B}"/>
              </a:ext>
            </a:extLst>
          </p:cNvPr>
          <p:cNvSpPr txBox="1"/>
          <p:nvPr/>
        </p:nvSpPr>
        <p:spPr>
          <a:xfrm>
            <a:off x="5648107" y="244305"/>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HES TEST</a:t>
            </a:r>
          </a:p>
        </p:txBody>
      </p:sp>
    </p:spTree>
    <p:extLst>
      <p:ext uri="{BB962C8B-B14F-4D97-AF65-F5344CB8AC3E}">
        <p14:creationId xmlns:p14="http://schemas.microsoft.com/office/powerpoint/2010/main" val="1997892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4BA7212D-731E-1AE4-0021-5DF6BF8CF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2972" y="3373431"/>
            <a:ext cx="3562173" cy="1760224"/>
          </a:xfrm>
          <a:prstGeom prst="rect">
            <a:avLst/>
          </a:prstGeom>
        </p:spPr>
      </p:pic>
      <p:pic>
        <p:nvPicPr>
          <p:cNvPr id="3" name="Picture 2" descr="A screenshot of a phone&#10;&#10;Description automatically generated">
            <a:extLst>
              <a:ext uri="{FF2B5EF4-FFF2-40B4-BE49-F238E27FC236}">
                <a16:creationId xmlns:a16="http://schemas.microsoft.com/office/drawing/2014/main" id="{54BD2BF9-2DAE-3F09-165F-90F0A59741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750" y="1219975"/>
            <a:ext cx="3094752" cy="1760223"/>
          </a:xfrm>
          <a:prstGeom prst="rect">
            <a:avLst/>
          </a:prstGeom>
        </p:spPr>
      </p:pic>
      <p:pic>
        <p:nvPicPr>
          <p:cNvPr id="4" name="Picture 3" descr="Screenshot of a screenshot of a phone&#10;&#10;Description automatically generated">
            <a:extLst>
              <a:ext uri="{FF2B5EF4-FFF2-40B4-BE49-F238E27FC236}">
                <a16:creationId xmlns:a16="http://schemas.microsoft.com/office/drawing/2014/main" id="{995B90AF-1799-62C1-6188-F5FFD6C1989E}"/>
              </a:ext>
            </a:extLst>
          </p:cNvPr>
          <p:cNvPicPr>
            <a:picLocks noChangeAspect="1"/>
          </p:cNvPicPr>
          <p:nvPr/>
        </p:nvPicPr>
        <p:blipFill rotWithShape="1">
          <a:blip r:embed="rId4">
            <a:extLst>
              <a:ext uri="{28A0092B-C50C-407E-A947-70E740481C1C}">
                <a14:useLocalDpi xmlns:a14="http://schemas.microsoft.com/office/drawing/2010/main" val="0"/>
              </a:ext>
            </a:extLst>
          </a:blip>
          <a:srcRect t="49388"/>
          <a:stretch/>
        </p:blipFill>
        <p:spPr>
          <a:xfrm>
            <a:off x="8376627" y="1153859"/>
            <a:ext cx="3562174" cy="1614296"/>
          </a:xfrm>
          <a:prstGeom prst="rect">
            <a:avLst/>
          </a:prstGeom>
        </p:spPr>
      </p:pic>
      <p:pic>
        <p:nvPicPr>
          <p:cNvPr id="5" name="Picture 4" descr="A screenshot of a phone&#10;&#10;Description automatically generated">
            <a:extLst>
              <a:ext uri="{FF2B5EF4-FFF2-40B4-BE49-F238E27FC236}">
                <a16:creationId xmlns:a16="http://schemas.microsoft.com/office/drawing/2014/main" id="{33475D85-688D-BD80-3D0B-CD03C44C7B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2375" y="4602418"/>
            <a:ext cx="3474439" cy="1942231"/>
          </a:xfrm>
          <a:prstGeom prst="rect">
            <a:avLst/>
          </a:prstGeom>
        </p:spPr>
      </p:pic>
      <p:pic>
        <p:nvPicPr>
          <p:cNvPr id="6" name="Picture 5" descr="A screenshot of a phone&#10;&#10;Description automatically generated">
            <a:extLst>
              <a:ext uri="{FF2B5EF4-FFF2-40B4-BE49-F238E27FC236}">
                <a16:creationId xmlns:a16="http://schemas.microsoft.com/office/drawing/2014/main" id="{09466188-B0F3-6C42-5575-60BFF18EBA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5150" y="3373431"/>
            <a:ext cx="3474438" cy="1760224"/>
          </a:xfrm>
          <a:prstGeom prst="rect">
            <a:avLst/>
          </a:prstGeom>
        </p:spPr>
      </p:pic>
      <p:pic>
        <p:nvPicPr>
          <p:cNvPr id="8" name="Picture 7" descr="A screenshot of a phone&#10;&#10;Description automatically generated">
            <a:extLst>
              <a:ext uri="{FF2B5EF4-FFF2-40B4-BE49-F238E27FC236}">
                <a16:creationId xmlns:a16="http://schemas.microsoft.com/office/drawing/2014/main" id="{8E9817F1-0E88-6E7C-AF9E-FF4DA2A42D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9128" y="608254"/>
            <a:ext cx="2065218" cy="3695010"/>
          </a:xfrm>
          <a:prstGeom prst="rect">
            <a:avLst/>
          </a:prstGeom>
        </p:spPr>
      </p:pic>
      <p:cxnSp>
        <p:nvCxnSpPr>
          <p:cNvPr id="15" name="Straight Arrow Connector 14">
            <a:extLst>
              <a:ext uri="{FF2B5EF4-FFF2-40B4-BE49-F238E27FC236}">
                <a16:creationId xmlns:a16="http://schemas.microsoft.com/office/drawing/2014/main" id="{24EC6C23-8451-A205-84EE-FC32AEA0F4E8}"/>
              </a:ext>
            </a:extLst>
          </p:cNvPr>
          <p:cNvCxnSpPr>
            <a:cxnSpLocks/>
          </p:cNvCxnSpPr>
          <p:nvPr/>
        </p:nvCxnSpPr>
        <p:spPr>
          <a:xfrm flipH="1">
            <a:off x="3736594" y="3657600"/>
            <a:ext cx="1912366" cy="8835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1E3F4C-22F3-36C3-B737-740C4A7340F5}"/>
              </a:ext>
            </a:extLst>
          </p:cNvPr>
          <p:cNvCxnSpPr>
            <a:cxnSpLocks/>
          </p:cNvCxnSpPr>
          <p:nvPr/>
        </p:nvCxnSpPr>
        <p:spPr>
          <a:xfrm>
            <a:off x="6479594" y="4119607"/>
            <a:ext cx="2994317" cy="1373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D4143C92-6045-E6A8-1C01-019797846081}"/>
              </a:ext>
            </a:extLst>
          </p:cNvPr>
          <p:cNvCxnSpPr>
            <a:cxnSpLocks/>
          </p:cNvCxnSpPr>
          <p:nvPr/>
        </p:nvCxnSpPr>
        <p:spPr>
          <a:xfrm flipV="1">
            <a:off x="6531737" y="2455759"/>
            <a:ext cx="2806646" cy="9601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ADDE2677-DB8D-C275-AC48-A1A57F13B615}"/>
              </a:ext>
            </a:extLst>
          </p:cNvPr>
          <p:cNvCxnSpPr>
            <a:cxnSpLocks/>
          </p:cNvCxnSpPr>
          <p:nvPr/>
        </p:nvCxnSpPr>
        <p:spPr>
          <a:xfrm>
            <a:off x="6553200" y="3876040"/>
            <a:ext cx="701040" cy="1752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B43E57B2-EE2F-6FBC-BB70-26F4541FD12B}"/>
              </a:ext>
            </a:extLst>
          </p:cNvPr>
          <p:cNvCxnSpPr>
            <a:cxnSpLocks/>
          </p:cNvCxnSpPr>
          <p:nvPr/>
        </p:nvCxnSpPr>
        <p:spPr>
          <a:xfrm flipH="1" flipV="1">
            <a:off x="2905760" y="2377440"/>
            <a:ext cx="2692400" cy="8331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80D4A7FA-8764-5F33-BB19-F6D21A809890}"/>
              </a:ext>
            </a:extLst>
          </p:cNvPr>
          <p:cNvSpPr txBox="1"/>
          <p:nvPr/>
        </p:nvSpPr>
        <p:spPr>
          <a:xfrm>
            <a:off x="8469251" y="5328183"/>
            <a:ext cx="329602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Calibri" panose="020F0502020204030204" pitchFamily="34" charset="0"/>
                <a:ea typeface="Calibri" panose="020F0502020204030204" pitchFamily="34" charset="0"/>
                <a:cs typeface="Calibri" panose="020F0502020204030204" pitchFamily="34" charset="0"/>
              </a:rPr>
              <a:t>COMMISSION STATUS</a:t>
            </a:r>
          </a:p>
        </p:txBody>
      </p:sp>
    </p:spTree>
    <p:extLst>
      <p:ext uri="{BB962C8B-B14F-4D97-AF65-F5344CB8AC3E}">
        <p14:creationId xmlns:p14="http://schemas.microsoft.com/office/powerpoint/2010/main" val="984765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F7ADE5-B6F4-D8C7-AADF-4099940D6401}"/>
              </a:ext>
            </a:extLst>
          </p:cNvPr>
          <p:cNvSpPr txBox="1"/>
          <p:nvPr/>
        </p:nvSpPr>
        <p:spPr>
          <a:xfrm>
            <a:off x="3920518" y="442076"/>
            <a:ext cx="44411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Calibri" panose="020F0502020204030204" pitchFamily="34" charset="0"/>
                <a:ea typeface="Calibri" panose="020F0502020204030204" pitchFamily="34" charset="0"/>
                <a:cs typeface="Calibri" panose="020F0502020204030204" pitchFamily="34" charset="0"/>
              </a:rPr>
              <a:t>COMMISSION STATUS EXPLAINED</a:t>
            </a:r>
          </a:p>
        </p:txBody>
      </p:sp>
      <p:graphicFrame>
        <p:nvGraphicFramePr>
          <p:cNvPr id="7" name="TextBox 2">
            <a:extLst>
              <a:ext uri="{FF2B5EF4-FFF2-40B4-BE49-F238E27FC236}">
                <a16:creationId xmlns:a16="http://schemas.microsoft.com/office/drawing/2014/main" id="{8EF162A7-AB51-BB7B-F49C-F3E8F0EEE20C}"/>
              </a:ext>
            </a:extLst>
          </p:cNvPr>
          <p:cNvGraphicFramePr/>
          <p:nvPr>
            <p:extLst>
              <p:ext uri="{D42A27DB-BD31-4B8C-83A1-F6EECF244321}">
                <p14:modId xmlns:p14="http://schemas.microsoft.com/office/powerpoint/2010/main" val="698128410"/>
              </p:ext>
            </p:extLst>
          </p:nvPr>
        </p:nvGraphicFramePr>
        <p:xfrm>
          <a:off x="1907908" y="1279694"/>
          <a:ext cx="9258008" cy="1938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7077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3F5CAD8-9DC2-B5C0-1984-52776552D83C}"/>
              </a:ext>
            </a:extLst>
          </p:cNvPr>
          <p:cNvSpPr txBox="1"/>
          <p:nvPr/>
        </p:nvSpPr>
        <p:spPr>
          <a:xfrm>
            <a:off x="4855779" y="1547332"/>
            <a:ext cx="7166058" cy="2658908"/>
          </a:xfrm>
          <a:prstGeom prst="rect">
            <a:avLst/>
          </a:prstGeom>
        </p:spPr>
        <p:txBody>
          <a:bodyPr vert="horz" lIns="91440" tIns="45720" rIns="91440" bIns="45720" rtlCol="0" anchor="b">
            <a:normAutofit/>
          </a:bodyPr>
          <a:lstStyle/>
          <a:p>
            <a:pPr>
              <a:spcBef>
                <a:spcPct val="0"/>
              </a:spcBef>
              <a:spcAft>
                <a:spcPts val="600"/>
              </a:spcAft>
            </a:pPr>
            <a:r>
              <a:rPr lang="en-US" sz="9600">
                <a:latin typeface="+mj-lt"/>
                <a:ea typeface="+mj-ea"/>
                <a:cs typeface="+mj-cs"/>
              </a:rPr>
              <a:t>Thank You!!</a:t>
            </a:r>
          </a:p>
        </p:txBody>
      </p:sp>
      <p:pic>
        <p:nvPicPr>
          <p:cNvPr id="9" name="Picture 8" descr="A power line pole in a field&#10;&#10;Description automatically generated">
            <a:extLst>
              <a:ext uri="{FF2B5EF4-FFF2-40B4-BE49-F238E27FC236}">
                <a16:creationId xmlns:a16="http://schemas.microsoft.com/office/drawing/2014/main" id="{9EBAC326-CDA0-431C-5BD7-90B5318E15CA}"/>
              </a:ext>
            </a:extLst>
          </p:cNvPr>
          <p:cNvPicPr>
            <a:picLocks noChangeAspect="1"/>
          </p:cNvPicPr>
          <p:nvPr/>
        </p:nvPicPr>
        <p:blipFill rotWithShape="1">
          <a:blip r:embed="rId2">
            <a:extLst>
              <a:ext uri="{28A0092B-C50C-407E-A947-70E740481C1C}">
                <a14:useLocalDpi xmlns:a14="http://schemas.microsoft.com/office/drawing/2010/main" val="0"/>
              </a:ext>
            </a:extLst>
          </a:blip>
          <a:srcRect t="9769" r="-1" b="2396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29625468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0</TotalTime>
  <Words>550</Words>
  <Application>Microsoft Office PowerPoint</Application>
  <PresentationFormat>Widescreen</PresentationFormat>
  <Paragraphs>60</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Century Gothic</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Thank You</dc:title>
  <dc:creator>Likesh Patel</dc:creator>
  <cp:lastModifiedBy>Likesh Patel</cp:lastModifiedBy>
  <cp:revision>1</cp:revision>
  <dcterms:created xsi:type="dcterms:W3CDTF">2023-11-07T10:50:12Z</dcterms:created>
  <dcterms:modified xsi:type="dcterms:W3CDTF">2023-11-24T22:24:16Z</dcterms:modified>
</cp:coreProperties>
</file>